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1450975"/>
          </a:xfrm>
        </p:spPr>
        <p:txBody>
          <a:bodyPr/>
          <a:lstStyle/>
          <a:p>
            <a:r>
              <a:rPr lang="en-GB" dirty="0" smtClean="0"/>
              <a:t>My Work Experience </a:t>
            </a:r>
            <a:endParaRPr lang="en-GB" dirty="0"/>
          </a:p>
        </p:txBody>
      </p:sp>
      <p:sp>
        <p:nvSpPr>
          <p:cNvPr id="3" name="Subtitle 2"/>
          <p:cNvSpPr>
            <a:spLocks noGrp="1"/>
          </p:cNvSpPr>
          <p:nvPr>
            <p:ph type="subTitle" idx="1"/>
          </p:nvPr>
        </p:nvSpPr>
        <p:spPr>
          <a:xfrm>
            <a:off x="1295400" y="1752600"/>
            <a:ext cx="6400800" cy="1752600"/>
          </a:xfrm>
        </p:spPr>
        <p:txBody>
          <a:bodyPr/>
          <a:lstStyle/>
          <a:p>
            <a:r>
              <a:rPr lang="en-GB" dirty="0" err="1" smtClean="0"/>
              <a:t>Usman</a:t>
            </a:r>
            <a:r>
              <a:rPr lang="en-GB" smtClean="0"/>
              <a:t> </a:t>
            </a:r>
            <a:endParaRPr lang="en-GB" smtClean="0"/>
          </a:p>
          <a:p>
            <a:r>
              <a:rPr lang="en-GB" smtClean="0"/>
              <a:t>9-13 </a:t>
            </a:r>
            <a:r>
              <a:rPr lang="en-GB" dirty="0" smtClean="0"/>
              <a:t>July 2012</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114674"/>
            <a:ext cx="21336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4650" y="4419599"/>
            <a:ext cx="3181350" cy="838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97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t>HEBP: what do I know about it?</a:t>
            </a:r>
            <a:endParaRPr lang="en-GB" b="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Hounslow Education Business Partnership (HEBP) is a partnership between education, business and community organisations</a:t>
            </a:r>
            <a:r>
              <a:rPr lang="en-US" dirty="0" smtClean="0"/>
              <a:t>. It is also a registered charity.</a:t>
            </a:r>
          </a:p>
          <a:p>
            <a:pPr>
              <a:lnSpc>
                <a:spcPct val="80000"/>
              </a:lnSpc>
              <a:buFontTx/>
              <a:buNone/>
            </a:pPr>
            <a:endParaRPr lang="en-US" u="sng" dirty="0" smtClean="0"/>
          </a:p>
          <a:p>
            <a:pPr>
              <a:lnSpc>
                <a:spcPct val="80000"/>
              </a:lnSpc>
              <a:buFontTx/>
              <a:buNone/>
            </a:pPr>
            <a:r>
              <a:rPr lang="en-US" u="sng" dirty="0" smtClean="0"/>
              <a:t>HEBP provides</a:t>
            </a:r>
            <a:r>
              <a:rPr lang="en-US" dirty="0" smtClean="0"/>
              <a:t>:</a:t>
            </a:r>
          </a:p>
          <a:p>
            <a:pPr>
              <a:lnSpc>
                <a:spcPct val="80000"/>
              </a:lnSpc>
            </a:pPr>
            <a:r>
              <a:rPr lang="en-US" dirty="0" smtClean="0"/>
              <a:t>Advice </a:t>
            </a:r>
            <a:r>
              <a:rPr lang="en-US" dirty="0"/>
              <a:t>and guidance in relation to careers, training and personal development opportunities with the object of improving employability and to enable young people to reach their full potential so they will be better prepared for adult and working </a:t>
            </a:r>
            <a:r>
              <a:rPr lang="en-US" dirty="0" smtClean="0"/>
              <a:t>life</a:t>
            </a:r>
            <a:endParaRPr lang="en-US" dirty="0"/>
          </a:p>
          <a:p>
            <a:pPr>
              <a:lnSpc>
                <a:spcPct val="80000"/>
              </a:lnSpc>
            </a:pPr>
            <a:r>
              <a:rPr lang="en-US" dirty="0"/>
              <a:t>Programmes to develop </a:t>
            </a:r>
            <a:r>
              <a:rPr lang="en-US" dirty="0" smtClean="0"/>
              <a:t>work-readiness</a:t>
            </a:r>
            <a:endParaRPr lang="en-US" dirty="0"/>
          </a:p>
          <a:p>
            <a:pPr>
              <a:lnSpc>
                <a:spcPct val="80000"/>
              </a:lnSpc>
            </a:pPr>
            <a:r>
              <a:rPr lang="en-US" dirty="0"/>
              <a:t>Programmes to engage disaffected young </a:t>
            </a:r>
            <a:r>
              <a:rPr lang="en-US" dirty="0" smtClean="0"/>
              <a:t>people</a:t>
            </a:r>
            <a:endParaRPr lang="en-GB" dirty="0"/>
          </a:p>
        </p:txBody>
      </p:sp>
    </p:spTree>
    <p:extLst>
      <p:ext uri="{BB962C8B-B14F-4D97-AF65-F5344CB8AC3E}">
        <p14:creationId xmlns:p14="http://schemas.microsoft.com/office/powerpoint/2010/main" val="147465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endParaRPr lang="en-GB" b="1" dirty="0"/>
          </a:p>
          <a:p>
            <a:pPr marL="0" indent="0">
              <a:buNone/>
            </a:pPr>
            <a:r>
              <a:rPr lang="en-GB" b="1" dirty="0"/>
              <a:t>Has work experience helped me to decide what I want to do after I leave school? If yes what? </a:t>
            </a:r>
          </a:p>
          <a:p>
            <a:r>
              <a:rPr lang="en-GB" dirty="0" smtClean="0"/>
              <a:t>It has guided me but I already had an idea of what I was doing.</a:t>
            </a:r>
          </a:p>
          <a:p>
            <a:r>
              <a:rPr lang="en-GB" dirty="0"/>
              <a:t>Work experience has given me an insight on what working life is like. I have gained some new skills and it has made me think about my future more than before.</a:t>
            </a:r>
          </a:p>
          <a:p>
            <a:r>
              <a:rPr lang="en-GB" dirty="0" smtClean="0"/>
              <a:t>Work </a:t>
            </a:r>
            <a:r>
              <a:rPr lang="en-GB" dirty="0"/>
              <a:t>experience has made me think about how the life of working is different to my current life. I realise, I live a much relaxed lifestyle now. It also has encouraged me to work hard in the future.</a:t>
            </a:r>
          </a:p>
          <a:p>
            <a:endParaRPr lang="en-GB" dirty="0"/>
          </a:p>
        </p:txBody>
      </p:sp>
    </p:spTree>
    <p:extLst>
      <p:ext uri="{BB962C8B-B14F-4D97-AF65-F5344CB8AC3E}">
        <p14:creationId xmlns:p14="http://schemas.microsoft.com/office/powerpoint/2010/main" val="115689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buNone/>
            </a:pPr>
            <a:r>
              <a:rPr lang="en-GB" b="1" dirty="0"/>
              <a:t>What two careers am I thinking about for the future? </a:t>
            </a:r>
          </a:p>
          <a:p>
            <a:r>
              <a:rPr lang="en-GB" dirty="0"/>
              <a:t>Stock Market Related</a:t>
            </a:r>
          </a:p>
          <a:p>
            <a:r>
              <a:rPr lang="en-GB" dirty="0"/>
              <a:t>Banking/Finance</a:t>
            </a:r>
          </a:p>
          <a:p>
            <a:pPr marL="0" indent="0">
              <a:buNone/>
            </a:pPr>
            <a:endParaRPr lang="en-GB" dirty="0"/>
          </a:p>
        </p:txBody>
      </p:sp>
    </p:spTree>
    <p:extLst>
      <p:ext uri="{BB962C8B-B14F-4D97-AF65-F5344CB8AC3E}">
        <p14:creationId xmlns:p14="http://schemas.microsoft.com/office/powerpoint/2010/main" val="1277810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221</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My Work Experience </vt:lpstr>
      <vt:lpstr>HEBP: what do I know about it?</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Work Experience </dc:title>
  <dc:creator/>
  <cp:lastModifiedBy>Ieva</cp:lastModifiedBy>
  <cp:revision>9</cp:revision>
  <dcterms:created xsi:type="dcterms:W3CDTF">2006-08-16T00:00:00Z</dcterms:created>
  <dcterms:modified xsi:type="dcterms:W3CDTF">2012-09-21T15:00:56Z</dcterms:modified>
</cp:coreProperties>
</file>