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" panose="020B0604020202020204" charset="0"/>
      <p:regular r:id="rId12"/>
    </p:embeddedFont>
    <p:embeddedFont>
      <p:font typeface="Canva Sans Bold" panose="020B0604020202020204" charset="0"/>
      <p:regular r:id="rId13"/>
    </p:embeddedFont>
    <p:embeddedFont>
      <p:font typeface="Canva Sans Bold Italics" panose="020B0604020202020204" charset="0"/>
      <p:regular r:id="rId14"/>
    </p:embeddedFont>
    <p:embeddedFont>
      <p:font typeface="Canva Sans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ationalcareers.service.gov.uk/careers-advice/interview-advice/the-star-method" TargetMode="Externa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68253"/>
            <a:ext cx="18288000" cy="4154199"/>
          </a:xfrm>
          <a:custGeom>
            <a:avLst/>
            <a:gdLst/>
            <a:ahLst/>
            <a:cxnLst/>
            <a:rect l="l" t="t" r="r" b="b"/>
            <a:pathLst>
              <a:path w="18288000" h="4154199">
                <a:moveTo>
                  <a:pt x="0" y="0"/>
                </a:moveTo>
                <a:lnTo>
                  <a:pt x="18288000" y="0"/>
                </a:lnTo>
                <a:lnTo>
                  <a:pt x="18288000" y="4154199"/>
                </a:lnTo>
                <a:lnTo>
                  <a:pt x="0" y="41541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617" b="-65278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6592" y="3705"/>
            <a:ext cx="18294592" cy="10283295"/>
          </a:xfrm>
          <a:custGeom>
            <a:avLst/>
            <a:gdLst/>
            <a:ahLst/>
            <a:cxnLst/>
            <a:rect l="l" t="t" r="r" b="b"/>
            <a:pathLst>
              <a:path w="18294592" h="10283295">
                <a:moveTo>
                  <a:pt x="0" y="0"/>
                </a:moveTo>
                <a:lnTo>
                  <a:pt x="18294592" y="0"/>
                </a:lnTo>
                <a:lnTo>
                  <a:pt x="18294592" y="10283295"/>
                </a:lnTo>
                <a:lnTo>
                  <a:pt x="0" y="102832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74732" y="159703"/>
            <a:ext cx="9759868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i="1" dirty="0">
                <a:solidFill>
                  <a:srgbClr val="28538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Mentor Toolkit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48175" y="1544478"/>
            <a:ext cx="12076324" cy="8222521"/>
          </a:xfrm>
          <a:custGeom>
            <a:avLst/>
            <a:gdLst/>
            <a:ahLst/>
            <a:cxnLst/>
            <a:rect l="l" t="t" r="r" b="b"/>
            <a:pathLst>
              <a:path w="12076324" h="8222521">
                <a:moveTo>
                  <a:pt x="0" y="0"/>
                </a:moveTo>
                <a:lnTo>
                  <a:pt x="12076324" y="0"/>
                </a:lnTo>
                <a:lnTo>
                  <a:pt x="12076324" y="8222520"/>
                </a:lnTo>
                <a:lnTo>
                  <a:pt x="0" y="82225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2331249" y="3609152"/>
            <a:ext cx="5797769" cy="3347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What is </a:t>
            </a: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good</a:t>
            </a: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about this cover letter?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What can be </a:t>
            </a: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improved</a:t>
            </a: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28700" y="768346"/>
            <a:ext cx="1099713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Using the Mentor Toolkit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1829110"/>
            <a:ext cx="15521664" cy="728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Please download a copy of this presentation onto your own computer 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Feel to free to edit and adapt these resources to suit your mentoring style 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You do not have to (and should not!) use all the activities in this pack, choose the resources that you think will work best for you and your mentee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If using for an online session, screen share and complete the activities together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i="1">
                <a:solidFill>
                  <a:srgbClr val="28538D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The times given are an estimate - you may find they take less or more time, depending on you and your mentee. </a:t>
            </a:r>
          </a:p>
          <a:p>
            <a:pPr algn="l">
              <a:lnSpc>
                <a:spcPts val="4480"/>
              </a:lnSpc>
            </a:pPr>
            <a:endParaRPr lang="en-US" sz="3200" i="1">
              <a:solidFill>
                <a:srgbClr val="28538D"/>
              </a:solidFill>
              <a:latin typeface="Canva Sans Italics"/>
              <a:ea typeface="Canva Sans Italics"/>
              <a:cs typeface="Canva Sans Italics"/>
              <a:sym typeface="Canva Sans Itali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68346"/>
            <a:ext cx="10997132" cy="887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is a cover letter?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2165286"/>
            <a:ext cx="16194017" cy="671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•A cover letter is a letter that you write about yourself and submit alongside your CV when applying for a job. Within it, you explain why you’re the right candidate for that role, based on your experience and skills. 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•A potential employer might use a cover letter as an introduction to you before moving on to your CV, so it’s important to make a strong impression.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•Just like you would tailor your CV to the specific role you’re applying for, you should write a cover letter with a particular job in mind. The concise structure of a CV can make it hard to stand out. But the structure of a cover letter gives you more room to showcase your skills and personality. 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68346"/>
            <a:ext cx="10997132" cy="887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When do you need a cover letter?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2165286"/>
            <a:ext cx="16194017" cy="671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•The first thing an employer will see is your CV and cover letter so you want both to stand out.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•A job application will tell you whether you need to include a cover letter or not. Most applications do ask you to, or some may get you to fill out some online questions instead. You probably won’t need a cover letter for a part-time job as a student, for example.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•If a job description doesn’t say anything about a cover letter, play it safe and include one just in case. It’s a great opportunity to demonstrate your skills and show you’ve gone the extra mile.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68346"/>
            <a:ext cx="13377262" cy="887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should you structure a cover letter?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2165286"/>
            <a:ext cx="16194017" cy="6719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•A cover letter should be roughly one side of A4 and broken up into short paragraphs (usually 3 to 5) so it’s easy to read. Just like your CV, stick to a sensible font type, size, and colour.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•Ideally, you should submit it as a PDF version with a clear filename, so it always looks the same regardless of the device it’s opened on.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•Do your research on the company! Learn more about what they do by looking on their website, recent news articles and connecting with people who work there. 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•Keep it simple, neat and clean – you don’t need to overcomplicate it. 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68346"/>
            <a:ext cx="13876486" cy="887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should you include in a cover letter?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2972110"/>
            <a:ext cx="16194017" cy="503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1)Contact details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2)Who to address your cover letter to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3)Clarify the role you’re applying to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4)Describe yourself and your experience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5)Why you’re looking for a new role?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6)Demonstrate your key achievements</a:t>
            </a: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7)Why that company/organisation/field?</a:t>
            </a:r>
          </a:p>
          <a:p>
            <a:pPr algn="l">
              <a:lnSpc>
                <a:spcPts val="4480"/>
              </a:lnSpc>
            </a:pP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8)Conclusion: reiterate with impact </a:t>
            </a: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 b="1">
              <a:solidFill>
                <a:srgbClr val="C74A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5283" y="768346"/>
            <a:ext cx="10997132" cy="887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28538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Tips for writing a cover letter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5283" y="2165286"/>
            <a:ext cx="16194017" cy="75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31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When writing your cover letter, remember to:</a:t>
            </a:r>
          </a:p>
          <a:p>
            <a:pPr algn="l">
              <a:lnSpc>
                <a:spcPts val="4340"/>
              </a:lnSpc>
            </a:pPr>
            <a:endParaRPr lang="en-US" sz="3100" b="1">
              <a:solidFill>
                <a:srgbClr val="C74A2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•write a new one for every job you apply for and make sure it’s tailored to the company and the specific role</a:t>
            </a: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•use the same font and size as you do for your CV, so it looks consistent</a:t>
            </a: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•make sure the company name and recruiter’s details are correct</a:t>
            </a: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•use the right language and tone: keep it professional and match the keywords used by the employer in their job advert</a:t>
            </a: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•show you’ve done your research into the job and the company</a:t>
            </a: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•highlight your most relevant skills and experience to stand out from other applicants</a:t>
            </a: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•back up any statements you make with facts and use</a:t>
            </a:r>
            <a:r>
              <a:rPr lang="en-US" sz="3100" u="sng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  <a:hlinkClick r:id="rId5" tooltip="https://nationalcareers.service.gov.uk/careers-advice/interview-advice/the-star-method"/>
              </a:rPr>
              <a:t> the STAR method</a:t>
            </a:r>
            <a:r>
              <a:rPr lang="en-US" sz="31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•double check spelling and grammar before you send it</a:t>
            </a:r>
          </a:p>
          <a:p>
            <a:pPr algn="l">
              <a:lnSpc>
                <a:spcPts val="4340"/>
              </a:lnSpc>
            </a:pPr>
            <a:r>
              <a:rPr lang="en-US" sz="31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•keep a copy of your cover letter as they may ask you about it in an interview</a:t>
            </a:r>
          </a:p>
          <a:p>
            <a:pPr algn="l">
              <a:lnSpc>
                <a:spcPts val="4340"/>
              </a:lnSpc>
              <a:spcBef>
                <a:spcPct val="0"/>
              </a:spcBef>
            </a:pPr>
            <a:endParaRPr lang="en-US" sz="31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315012" y="248846"/>
            <a:ext cx="10766654" cy="10038154"/>
          </a:xfrm>
          <a:custGeom>
            <a:avLst/>
            <a:gdLst/>
            <a:ahLst/>
            <a:cxnLst/>
            <a:rect l="l" t="t" r="r" b="b"/>
            <a:pathLst>
              <a:path w="10766654" h="10038154">
                <a:moveTo>
                  <a:pt x="0" y="0"/>
                </a:moveTo>
                <a:lnTo>
                  <a:pt x="10766653" y="0"/>
                </a:lnTo>
                <a:lnTo>
                  <a:pt x="10766653" y="10038154"/>
                </a:lnTo>
                <a:lnTo>
                  <a:pt x="0" y="100381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1049712" y="4125555"/>
            <a:ext cx="5797769" cy="3347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What is </a:t>
            </a: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good</a:t>
            </a: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about this cover letter?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What can be </a:t>
            </a: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improved</a:t>
            </a: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30133" y="632777"/>
            <a:ext cx="2029167" cy="1253482"/>
          </a:xfrm>
          <a:custGeom>
            <a:avLst/>
            <a:gdLst/>
            <a:ahLst/>
            <a:cxnLst/>
            <a:rect l="l" t="t" r="r" b="b"/>
            <a:pathLst>
              <a:path w="2029167" h="1253482">
                <a:moveTo>
                  <a:pt x="0" y="0"/>
                </a:moveTo>
                <a:lnTo>
                  <a:pt x="2029167" y="0"/>
                </a:lnTo>
                <a:lnTo>
                  <a:pt x="2029167" y="1253483"/>
                </a:lnTo>
                <a:lnTo>
                  <a:pt x="0" y="12534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0208398" cy="10287000"/>
          </a:xfrm>
          <a:custGeom>
            <a:avLst/>
            <a:gdLst/>
            <a:ahLst/>
            <a:cxnLst/>
            <a:rect l="l" t="t" r="r" b="b"/>
            <a:pathLst>
              <a:path w="10208398" h="10287000">
                <a:moveTo>
                  <a:pt x="0" y="0"/>
                </a:moveTo>
                <a:lnTo>
                  <a:pt x="10208398" y="0"/>
                </a:lnTo>
                <a:lnTo>
                  <a:pt x="1020839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rot="-10800000" flipV="1">
            <a:off x="14941769" y="6956655"/>
            <a:ext cx="3811423" cy="3811423"/>
          </a:xfrm>
          <a:custGeom>
            <a:avLst/>
            <a:gdLst/>
            <a:ahLst/>
            <a:cxnLst/>
            <a:rect l="l" t="t" r="r" b="b"/>
            <a:pathLst>
              <a:path w="3811423" h="3811423">
                <a:moveTo>
                  <a:pt x="0" y="3811423"/>
                </a:moveTo>
                <a:lnTo>
                  <a:pt x="3811423" y="3811423"/>
                </a:lnTo>
                <a:lnTo>
                  <a:pt x="3811423" y="0"/>
                </a:lnTo>
                <a:lnTo>
                  <a:pt x="0" y="0"/>
                </a:lnTo>
                <a:lnTo>
                  <a:pt x="0" y="381142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1049712" y="3722143"/>
            <a:ext cx="5797769" cy="3347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What is </a:t>
            </a: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good</a:t>
            </a: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 about this cover letter?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What can be </a:t>
            </a:r>
            <a:r>
              <a:rPr lang="en-US" sz="3200" b="1">
                <a:solidFill>
                  <a:srgbClr val="C74A2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improved</a:t>
            </a:r>
            <a:r>
              <a:rPr lang="en-US" sz="3200">
                <a:solidFill>
                  <a:srgbClr val="28538D"/>
                </a:solidFill>
                <a:latin typeface="Canva Sans"/>
                <a:ea typeface="Canva Sans"/>
                <a:cs typeface="Canva Sans"/>
                <a:sym typeface="Canva Sans"/>
              </a:rPr>
              <a:t>?</a:t>
            </a:r>
          </a:p>
          <a:p>
            <a:pPr algn="l">
              <a:lnSpc>
                <a:spcPts val="4480"/>
              </a:lnSpc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4480"/>
              </a:lnSpc>
              <a:spcBef>
                <a:spcPct val="0"/>
              </a:spcBef>
            </a:pPr>
            <a:endParaRPr lang="en-US" sz="3200">
              <a:solidFill>
                <a:srgbClr val="28538D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Microsoft Office PowerPoint</Application>
  <PresentationFormat>Custom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Canva Sans</vt:lpstr>
      <vt:lpstr>Canva Sans Bold Italics</vt:lpstr>
      <vt:lpstr>Canva Sans Italics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letters (new)</dc:title>
  <cp:lastModifiedBy>Kate Powys-Maurice</cp:lastModifiedBy>
  <cp:revision>2</cp:revision>
  <dcterms:created xsi:type="dcterms:W3CDTF">2006-08-16T00:00:00Z</dcterms:created>
  <dcterms:modified xsi:type="dcterms:W3CDTF">2024-09-02T11:20:36Z</dcterms:modified>
  <dc:identifier>DAGPV_6-2Os</dc:identifier>
</cp:coreProperties>
</file>