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4395" r:id="rId3"/>
    <p:sldId id="4356" r:id="rId4"/>
    <p:sldId id="4396" r:id="rId5"/>
    <p:sldId id="4397" r:id="rId6"/>
    <p:sldId id="4398" r:id="rId7"/>
    <p:sldId id="4399" r:id="rId8"/>
    <p:sldId id="4400" r:id="rId9"/>
    <p:sldId id="4401" r:id="rId10"/>
    <p:sldId id="4402" r:id="rId11"/>
    <p:sldId id="4405" r:id="rId12"/>
    <p:sldId id="4406" r:id="rId13"/>
    <p:sldId id="4407" r:id="rId14"/>
    <p:sldId id="4408" r:id="rId15"/>
    <p:sldId id="4409" r:id="rId16"/>
    <p:sldId id="4403" r:id="rId17"/>
    <p:sldId id="440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538D"/>
    <a:srgbClr val="F3B290"/>
    <a:srgbClr val="1899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00BC07-9FBD-4125-B3DC-182B435764EC}" v="76" dt="2024-02-20T15:46:15.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7" d="100"/>
          <a:sy n="57" d="100"/>
        </p:scale>
        <p:origin x="99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Powys-Maurice" userId="cad60642-a737-4b57-964b-60d4f89b2173" providerId="ADAL" clId="{C600BC07-9FBD-4125-B3DC-182B435764EC}"/>
    <pc:docChg chg="undo redo custSel addSld delSld modSld sldOrd">
      <pc:chgData name="Kate Powys-Maurice" userId="cad60642-a737-4b57-964b-60d4f89b2173" providerId="ADAL" clId="{C600BC07-9FBD-4125-B3DC-182B435764EC}" dt="2024-02-20T15:46:30.570" v="5698" actId="20577"/>
      <pc:docMkLst>
        <pc:docMk/>
      </pc:docMkLst>
      <pc:sldChg chg="addSp delSp modSp add mod">
        <pc:chgData name="Kate Powys-Maurice" userId="cad60642-a737-4b57-964b-60d4f89b2173" providerId="ADAL" clId="{C600BC07-9FBD-4125-B3DC-182B435764EC}" dt="2024-02-06T15:20:39.219" v="94" actId="20577"/>
        <pc:sldMkLst>
          <pc:docMk/>
          <pc:sldMk cId="0" sldId="256"/>
        </pc:sldMkLst>
        <pc:spChg chg="mod">
          <ac:chgData name="Kate Powys-Maurice" userId="cad60642-a737-4b57-964b-60d4f89b2173" providerId="ADAL" clId="{C600BC07-9FBD-4125-B3DC-182B435764EC}" dt="2024-02-06T15:20:34.112" v="87" actId="1076"/>
          <ac:spMkLst>
            <pc:docMk/>
            <pc:sldMk cId="0" sldId="256"/>
            <ac:spMk id="2" creationId="{00000000-0000-0000-0000-000000000000}"/>
          </ac:spMkLst>
        </pc:spChg>
        <pc:spChg chg="mod">
          <ac:chgData name="Kate Powys-Maurice" userId="cad60642-a737-4b57-964b-60d4f89b2173" providerId="ADAL" clId="{C600BC07-9FBD-4125-B3DC-182B435764EC}" dt="2024-02-06T15:18:11.547" v="52" actId="403"/>
          <ac:spMkLst>
            <pc:docMk/>
            <pc:sldMk cId="0" sldId="256"/>
            <ac:spMk id="10" creationId="{00000000-0000-0000-0000-000000000000}"/>
          </ac:spMkLst>
        </pc:spChg>
        <pc:spChg chg="add mod">
          <ac:chgData name="Kate Powys-Maurice" userId="cad60642-a737-4b57-964b-60d4f89b2173" providerId="ADAL" clId="{C600BC07-9FBD-4125-B3DC-182B435764EC}" dt="2024-02-06T15:20:39.219" v="94" actId="20577"/>
          <ac:spMkLst>
            <pc:docMk/>
            <pc:sldMk cId="0" sldId="256"/>
            <ac:spMk id="11" creationId="{AE009E0D-AD53-80AF-A309-11C45766F7B4}"/>
          </ac:spMkLst>
        </pc:spChg>
        <pc:grpChg chg="mod">
          <ac:chgData name="Kate Powys-Maurice" userId="cad60642-a737-4b57-964b-60d4f89b2173" providerId="ADAL" clId="{C600BC07-9FBD-4125-B3DC-182B435764EC}" dt="2024-02-06T15:20:07.733" v="84" actId="1076"/>
          <ac:grpSpMkLst>
            <pc:docMk/>
            <pc:sldMk cId="0" sldId="256"/>
            <ac:grpSpMk id="6" creationId="{00000000-0000-0000-0000-000000000000}"/>
          </ac:grpSpMkLst>
        </pc:grpChg>
        <pc:picChg chg="del">
          <ac:chgData name="Kate Powys-Maurice" userId="cad60642-a737-4b57-964b-60d4f89b2173" providerId="ADAL" clId="{C600BC07-9FBD-4125-B3DC-182B435764EC}" dt="2024-02-06T15:16:05.763" v="5" actId="478"/>
          <ac:picMkLst>
            <pc:docMk/>
            <pc:sldMk cId="0" sldId="256"/>
            <ac:picMk id="12" creationId="{42241E75-15A1-6790-7AA7-F7695FF1B4C7}"/>
          </ac:picMkLst>
        </pc:picChg>
      </pc:sldChg>
      <pc:sldChg chg="addSp delSp modSp add mod ord setBg delAnim">
        <pc:chgData name="Kate Powys-Maurice" userId="cad60642-a737-4b57-964b-60d4f89b2173" providerId="ADAL" clId="{C600BC07-9FBD-4125-B3DC-182B435764EC}" dt="2024-02-06T16:03:34.492" v="527" actId="207"/>
        <pc:sldMkLst>
          <pc:docMk/>
          <pc:sldMk cId="4079221336" sldId="4356"/>
        </pc:sldMkLst>
        <pc:spChg chg="add mod">
          <ac:chgData name="Kate Powys-Maurice" userId="cad60642-a737-4b57-964b-60d4f89b2173" providerId="ADAL" clId="{C600BC07-9FBD-4125-B3DC-182B435764EC}" dt="2024-02-06T15:27:25.289" v="148" actId="2711"/>
          <ac:spMkLst>
            <pc:docMk/>
            <pc:sldMk cId="4079221336" sldId="4356"/>
            <ac:spMk id="2" creationId="{B06BE6AD-0711-7FA0-9E70-08D3F8FE93AA}"/>
          </ac:spMkLst>
        </pc:spChg>
        <pc:spChg chg="add mod">
          <ac:chgData name="Kate Powys-Maurice" userId="cad60642-a737-4b57-964b-60d4f89b2173" providerId="ADAL" clId="{C600BC07-9FBD-4125-B3DC-182B435764EC}" dt="2024-02-06T15:27:31.283" v="149" actId="2711"/>
          <ac:spMkLst>
            <pc:docMk/>
            <pc:sldMk cId="4079221336" sldId="4356"/>
            <ac:spMk id="3" creationId="{F8009A1B-227B-D385-D60B-33F26590268C}"/>
          </ac:spMkLst>
        </pc:spChg>
        <pc:spChg chg="add del mod">
          <ac:chgData name="Kate Powys-Maurice" userId="cad60642-a737-4b57-964b-60d4f89b2173" providerId="ADAL" clId="{C600BC07-9FBD-4125-B3DC-182B435764EC}" dt="2024-02-06T15:25:56.276" v="147" actId="478"/>
          <ac:spMkLst>
            <pc:docMk/>
            <pc:sldMk cId="4079221336" sldId="4356"/>
            <ac:spMk id="5" creationId="{3BA2EACD-5D11-CDC4-F89E-6E731157FEE9}"/>
          </ac:spMkLst>
        </pc:spChg>
        <pc:spChg chg="add mod">
          <ac:chgData name="Kate Powys-Maurice" userId="cad60642-a737-4b57-964b-60d4f89b2173" providerId="ADAL" clId="{C600BC07-9FBD-4125-B3DC-182B435764EC}" dt="2024-02-06T16:03:30.356" v="525" actId="207"/>
          <ac:spMkLst>
            <pc:docMk/>
            <pc:sldMk cId="4079221336" sldId="4356"/>
            <ac:spMk id="7" creationId="{270CCFD2-1541-FCA3-240E-7E28F2FBE6F1}"/>
          </ac:spMkLst>
        </pc:spChg>
        <pc:spChg chg="add mod">
          <ac:chgData name="Kate Powys-Maurice" userId="cad60642-a737-4b57-964b-60d4f89b2173" providerId="ADAL" clId="{C600BC07-9FBD-4125-B3DC-182B435764EC}" dt="2024-02-06T16:03:34.492" v="527" actId="207"/>
          <ac:spMkLst>
            <pc:docMk/>
            <pc:sldMk cId="4079221336" sldId="4356"/>
            <ac:spMk id="8" creationId="{714A454C-6BAA-D2DF-9F9F-B3A10FA0B776}"/>
          </ac:spMkLst>
        </pc:spChg>
        <pc:spChg chg="del">
          <ac:chgData name="Kate Powys-Maurice" userId="cad60642-a737-4b57-964b-60d4f89b2173" providerId="ADAL" clId="{C600BC07-9FBD-4125-B3DC-182B435764EC}" dt="2024-02-06T15:12:56.654" v="2" actId="478"/>
          <ac:spMkLst>
            <pc:docMk/>
            <pc:sldMk cId="4079221336" sldId="4356"/>
            <ac:spMk id="28" creationId="{BE26BD4C-5584-4108-85A0-C0DEA7BC2446}"/>
          </ac:spMkLst>
        </pc:spChg>
        <pc:spChg chg="mod">
          <ac:chgData name="Kate Powys-Maurice" userId="cad60642-a737-4b57-964b-60d4f89b2173" providerId="ADAL" clId="{C600BC07-9FBD-4125-B3DC-182B435764EC}" dt="2024-02-06T15:28:04.903" v="154" actId="1076"/>
          <ac:spMkLst>
            <pc:docMk/>
            <pc:sldMk cId="4079221336" sldId="4356"/>
            <ac:spMk id="43" creationId="{275405C3-EDE9-4FF2-9649-E5A1246B1341}"/>
          </ac:spMkLst>
        </pc:spChg>
        <pc:picChg chg="del">
          <ac:chgData name="Kate Powys-Maurice" userId="cad60642-a737-4b57-964b-60d4f89b2173" providerId="ADAL" clId="{C600BC07-9FBD-4125-B3DC-182B435764EC}" dt="2024-02-06T15:12:54.822" v="1" actId="478"/>
          <ac:picMkLst>
            <pc:docMk/>
            <pc:sldMk cId="4079221336" sldId="4356"/>
            <ac:picMk id="4" creationId="{6973024E-CEAF-4EDE-ADE2-ADAA4CCBD86D}"/>
          </ac:picMkLst>
        </pc:picChg>
      </pc:sldChg>
      <pc:sldChg chg="new del">
        <pc:chgData name="Kate Powys-Maurice" userId="cad60642-a737-4b57-964b-60d4f89b2173" providerId="ADAL" clId="{C600BC07-9FBD-4125-B3DC-182B435764EC}" dt="2024-02-06T15:20:43.243" v="95" actId="47"/>
        <pc:sldMkLst>
          <pc:docMk/>
          <pc:sldMk cId="3078487880" sldId="4357"/>
        </pc:sldMkLst>
      </pc:sldChg>
      <pc:sldChg chg="modSp add mod setBg">
        <pc:chgData name="Kate Powys-Maurice" userId="cad60642-a737-4b57-964b-60d4f89b2173" providerId="ADAL" clId="{C600BC07-9FBD-4125-B3DC-182B435764EC}" dt="2024-02-06T15:37:19.829" v="229"/>
        <pc:sldMkLst>
          <pc:docMk/>
          <pc:sldMk cId="805871869" sldId="4395"/>
        </pc:sldMkLst>
        <pc:spChg chg="mod">
          <ac:chgData name="Kate Powys-Maurice" userId="cad60642-a737-4b57-964b-60d4f89b2173" providerId="ADAL" clId="{C600BC07-9FBD-4125-B3DC-182B435764EC}" dt="2024-02-06T15:24:31.888" v="132" actId="20577"/>
          <ac:spMkLst>
            <pc:docMk/>
            <pc:sldMk cId="805871869" sldId="4395"/>
            <ac:spMk id="2" creationId="{1180C946-ACE7-0AD2-969B-640A92CA3AE0}"/>
          </ac:spMkLst>
        </pc:spChg>
      </pc:sldChg>
      <pc:sldChg chg="addSp delSp modSp new mod">
        <pc:chgData name="Kate Powys-Maurice" userId="cad60642-a737-4b57-964b-60d4f89b2173" providerId="ADAL" clId="{C600BC07-9FBD-4125-B3DC-182B435764EC}" dt="2024-02-19T11:57:01.527" v="3262" actId="207"/>
        <pc:sldMkLst>
          <pc:docMk/>
          <pc:sldMk cId="237707695" sldId="4396"/>
        </pc:sldMkLst>
        <pc:spChg chg="mod">
          <ac:chgData name="Kate Powys-Maurice" userId="cad60642-a737-4b57-964b-60d4f89b2173" providerId="ADAL" clId="{C600BC07-9FBD-4125-B3DC-182B435764EC}" dt="2024-02-06T15:32:50.844" v="218" actId="20577"/>
          <ac:spMkLst>
            <pc:docMk/>
            <pc:sldMk cId="237707695" sldId="4396"/>
            <ac:spMk id="2" creationId="{27A1DFF1-0EC4-6109-731E-F5C196B994E7}"/>
          </ac:spMkLst>
        </pc:spChg>
        <pc:spChg chg="mod">
          <ac:chgData name="Kate Powys-Maurice" userId="cad60642-a737-4b57-964b-60d4f89b2173" providerId="ADAL" clId="{C600BC07-9FBD-4125-B3DC-182B435764EC}" dt="2024-02-06T15:33:22.309" v="223" actId="1076"/>
          <ac:spMkLst>
            <pc:docMk/>
            <pc:sldMk cId="237707695" sldId="4396"/>
            <ac:spMk id="3" creationId="{2F0E95EF-AC66-2CC2-E5C7-ABEC876C0027}"/>
          </ac:spMkLst>
        </pc:spChg>
        <pc:spChg chg="add mod ord">
          <ac:chgData name="Kate Powys-Maurice" userId="cad60642-a737-4b57-964b-60d4f89b2173" providerId="ADAL" clId="{C600BC07-9FBD-4125-B3DC-182B435764EC}" dt="2024-02-06T15:50:01.938" v="343" actId="167"/>
          <ac:spMkLst>
            <pc:docMk/>
            <pc:sldMk cId="237707695" sldId="4396"/>
            <ac:spMk id="4" creationId="{8D9B6758-2A26-6813-FC98-439579FBAA73}"/>
          </ac:spMkLst>
        </pc:spChg>
        <pc:spChg chg="add mod">
          <ac:chgData name="Kate Powys-Maurice" userId="cad60642-a737-4b57-964b-60d4f89b2173" providerId="ADAL" clId="{C600BC07-9FBD-4125-B3DC-182B435764EC}" dt="2024-02-06T15:39:27.975" v="245" actId="2711"/>
          <ac:spMkLst>
            <pc:docMk/>
            <pc:sldMk cId="237707695" sldId="4396"/>
            <ac:spMk id="5" creationId="{FF254B70-054C-CAB5-B8C2-4689568E85F2}"/>
          </ac:spMkLst>
        </pc:spChg>
        <pc:spChg chg="add mod">
          <ac:chgData name="Kate Powys-Maurice" userId="cad60642-a737-4b57-964b-60d4f89b2173" providerId="ADAL" clId="{C600BC07-9FBD-4125-B3DC-182B435764EC}" dt="2024-02-19T11:57:01.527" v="3262" actId="207"/>
          <ac:spMkLst>
            <pc:docMk/>
            <pc:sldMk cId="237707695" sldId="4396"/>
            <ac:spMk id="6" creationId="{912C53FC-DF43-E30F-E2FF-56C5E3E2666E}"/>
          </ac:spMkLst>
        </pc:spChg>
        <pc:spChg chg="add mod">
          <ac:chgData name="Kate Powys-Maurice" userId="cad60642-a737-4b57-964b-60d4f89b2173" providerId="ADAL" clId="{C600BC07-9FBD-4125-B3DC-182B435764EC}" dt="2024-02-19T11:56:58.589" v="3261" actId="207"/>
          <ac:spMkLst>
            <pc:docMk/>
            <pc:sldMk cId="237707695" sldId="4396"/>
            <ac:spMk id="7" creationId="{5A7FB40A-F2F5-62E9-988D-4F6C550668AD}"/>
          </ac:spMkLst>
        </pc:spChg>
        <pc:spChg chg="add del">
          <ac:chgData name="Kate Powys-Maurice" userId="cad60642-a737-4b57-964b-60d4f89b2173" providerId="ADAL" clId="{C600BC07-9FBD-4125-B3DC-182B435764EC}" dt="2024-02-06T15:44:16.970" v="281" actId="22"/>
          <ac:spMkLst>
            <pc:docMk/>
            <pc:sldMk cId="237707695" sldId="4396"/>
            <ac:spMk id="9" creationId="{1B267002-0FD0-F5AF-45E4-C6E004B81B05}"/>
          </ac:spMkLst>
        </pc:spChg>
        <pc:spChg chg="add del">
          <ac:chgData name="Kate Powys-Maurice" userId="cad60642-a737-4b57-964b-60d4f89b2173" providerId="ADAL" clId="{C600BC07-9FBD-4125-B3DC-182B435764EC}" dt="2024-02-06T15:44:20.449" v="283" actId="22"/>
          <ac:spMkLst>
            <pc:docMk/>
            <pc:sldMk cId="237707695" sldId="4396"/>
            <ac:spMk id="11" creationId="{C807912B-CB59-CDD6-54C5-842B4629DC05}"/>
          </ac:spMkLst>
        </pc:spChg>
        <pc:picChg chg="add del mod">
          <ac:chgData name="Kate Powys-Maurice" userId="cad60642-a737-4b57-964b-60d4f89b2173" providerId="ADAL" clId="{C600BC07-9FBD-4125-B3DC-182B435764EC}" dt="2024-02-06T15:49:33.577" v="336" actId="478"/>
          <ac:picMkLst>
            <pc:docMk/>
            <pc:sldMk cId="237707695" sldId="4396"/>
            <ac:picMk id="12" creationId="{653B37B7-1B15-BE86-3A7D-510FB000F9C1}"/>
          </ac:picMkLst>
        </pc:picChg>
        <pc:picChg chg="add del mod">
          <ac:chgData name="Kate Powys-Maurice" userId="cad60642-a737-4b57-964b-60d4f89b2173" providerId="ADAL" clId="{C600BC07-9FBD-4125-B3DC-182B435764EC}" dt="2024-02-06T15:50:27.778" v="352" actId="478"/>
          <ac:picMkLst>
            <pc:docMk/>
            <pc:sldMk cId="237707695" sldId="4396"/>
            <ac:picMk id="13" creationId="{1791F036-0FD1-665C-29C4-9D087BB55485}"/>
          </ac:picMkLst>
        </pc:picChg>
        <pc:picChg chg="add del mod">
          <ac:chgData name="Kate Powys-Maurice" userId="cad60642-a737-4b57-964b-60d4f89b2173" providerId="ADAL" clId="{C600BC07-9FBD-4125-B3DC-182B435764EC}" dt="2024-02-06T15:49:03.263" v="329" actId="478"/>
          <ac:picMkLst>
            <pc:docMk/>
            <pc:sldMk cId="237707695" sldId="4396"/>
            <ac:picMk id="14" creationId="{92246C64-7C4E-F16E-2617-DA81AF5B79A0}"/>
          </ac:picMkLst>
        </pc:picChg>
        <pc:picChg chg="add del mod">
          <ac:chgData name="Kate Powys-Maurice" userId="cad60642-a737-4b57-964b-60d4f89b2173" providerId="ADAL" clId="{C600BC07-9FBD-4125-B3DC-182B435764EC}" dt="2024-02-06T15:52:40.075" v="367" actId="478"/>
          <ac:picMkLst>
            <pc:docMk/>
            <pc:sldMk cId="237707695" sldId="4396"/>
            <ac:picMk id="15" creationId="{D0BC7973-68AB-3191-8B2D-CE22C3A71C79}"/>
          </ac:picMkLst>
        </pc:picChg>
        <pc:picChg chg="add mod">
          <ac:chgData name="Kate Powys-Maurice" userId="cad60642-a737-4b57-964b-60d4f89b2173" providerId="ADAL" clId="{C600BC07-9FBD-4125-B3DC-182B435764EC}" dt="2024-02-06T15:52:37.960" v="366" actId="207"/>
          <ac:picMkLst>
            <pc:docMk/>
            <pc:sldMk cId="237707695" sldId="4396"/>
            <ac:picMk id="17" creationId="{D378D2FE-359A-B4FA-5615-43303B97F067}"/>
          </ac:picMkLst>
        </pc:picChg>
        <pc:picChg chg="add mod">
          <ac:chgData name="Kate Powys-Maurice" userId="cad60642-a737-4b57-964b-60d4f89b2173" providerId="ADAL" clId="{C600BC07-9FBD-4125-B3DC-182B435764EC}" dt="2024-02-06T15:51:04.993" v="361" actId="207"/>
          <ac:picMkLst>
            <pc:docMk/>
            <pc:sldMk cId="237707695" sldId="4396"/>
            <ac:picMk id="19" creationId="{2F47265D-F396-295D-CB03-0793A6E972F3}"/>
          </ac:picMkLst>
        </pc:picChg>
        <pc:picChg chg="add mod">
          <ac:chgData name="Kate Powys-Maurice" userId="cad60642-a737-4b57-964b-60d4f89b2173" providerId="ADAL" clId="{C600BC07-9FBD-4125-B3DC-182B435764EC}" dt="2024-02-06T15:51:04.993" v="361" actId="207"/>
          <ac:picMkLst>
            <pc:docMk/>
            <pc:sldMk cId="237707695" sldId="4396"/>
            <ac:picMk id="21" creationId="{DEFC06F8-9164-D062-CCAE-FC34C591CDDA}"/>
          </ac:picMkLst>
        </pc:picChg>
        <pc:picChg chg="add mod">
          <ac:chgData name="Kate Powys-Maurice" userId="cad60642-a737-4b57-964b-60d4f89b2173" providerId="ADAL" clId="{C600BC07-9FBD-4125-B3DC-182B435764EC}" dt="2024-02-06T15:53:37.912" v="372" actId="1076"/>
          <ac:picMkLst>
            <pc:docMk/>
            <pc:sldMk cId="237707695" sldId="4396"/>
            <ac:picMk id="23" creationId="{386D9AA2-590B-152D-EB32-AA51EF14BDAD}"/>
          </ac:picMkLst>
        </pc:picChg>
      </pc:sldChg>
      <pc:sldChg chg="addSp delSp modSp add del mod">
        <pc:chgData name="Kate Powys-Maurice" userId="cad60642-a737-4b57-964b-60d4f89b2173" providerId="ADAL" clId="{C600BC07-9FBD-4125-B3DC-182B435764EC}" dt="2024-02-06T15:44:03.832" v="278" actId="47"/>
        <pc:sldMkLst>
          <pc:docMk/>
          <pc:sldMk cId="1238386971" sldId="4397"/>
        </pc:sldMkLst>
        <pc:spChg chg="del">
          <ac:chgData name="Kate Powys-Maurice" userId="cad60642-a737-4b57-964b-60d4f89b2173" providerId="ADAL" clId="{C600BC07-9FBD-4125-B3DC-182B435764EC}" dt="2024-02-06T15:40:31.367" v="251" actId="478"/>
          <ac:spMkLst>
            <pc:docMk/>
            <pc:sldMk cId="1238386971" sldId="4397"/>
            <ac:spMk id="4" creationId="{8D9B6758-2A26-6813-FC98-439579FBAA73}"/>
          </ac:spMkLst>
        </pc:spChg>
        <pc:spChg chg="del">
          <ac:chgData name="Kate Powys-Maurice" userId="cad60642-a737-4b57-964b-60d4f89b2173" providerId="ADAL" clId="{C600BC07-9FBD-4125-B3DC-182B435764EC}" dt="2024-02-06T15:40:31.367" v="251" actId="478"/>
          <ac:spMkLst>
            <pc:docMk/>
            <pc:sldMk cId="1238386971" sldId="4397"/>
            <ac:spMk id="5" creationId="{FF254B70-054C-CAB5-B8C2-4689568E85F2}"/>
          </ac:spMkLst>
        </pc:spChg>
        <pc:spChg chg="del">
          <ac:chgData name="Kate Powys-Maurice" userId="cad60642-a737-4b57-964b-60d4f89b2173" providerId="ADAL" clId="{C600BC07-9FBD-4125-B3DC-182B435764EC}" dt="2024-02-06T15:40:31.367" v="251" actId="478"/>
          <ac:spMkLst>
            <pc:docMk/>
            <pc:sldMk cId="1238386971" sldId="4397"/>
            <ac:spMk id="6" creationId="{912C53FC-DF43-E30F-E2FF-56C5E3E2666E}"/>
          </ac:spMkLst>
        </pc:spChg>
        <pc:spChg chg="del">
          <ac:chgData name="Kate Powys-Maurice" userId="cad60642-a737-4b57-964b-60d4f89b2173" providerId="ADAL" clId="{C600BC07-9FBD-4125-B3DC-182B435764EC}" dt="2024-02-06T15:40:31.367" v="251" actId="478"/>
          <ac:spMkLst>
            <pc:docMk/>
            <pc:sldMk cId="1238386971" sldId="4397"/>
            <ac:spMk id="7" creationId="{5A7FB40A-F2F5-62E9-988D-4F6C550668AD}"/>
          </ac:spMkLst>
        </pc:spChg>
        <pc:graphicFrameChg chg="add mod modGraphic">
          <ac:chgData name="Kate Powys-Maurice" userId="cad60642-a737-4b57-964b-60d4f89b2173" providerId="ADAL" clId="{C600BC07-9FBD-4125-B3DC-182B435764EC}" dt="2024-02-06T15:43:48.133" v="277"/>
          <ac:graphicFrameMkLst>
            <pc:docMk/>
            <pc:sldMk cId="1238386971" sldId="4397"/>
            <ac:graphicFrameMk id="8" creationId="{C5A215BF-9C27-E940-5D74-29292BC2B7BC}"/>
          </ac:graphicFrameMkLst>
        </pc:graphicFrameChg>
      </pc:sldChg>
      <pc:sldChg chg="addSp delSp modSp add mod">
        <pc:chgData name="Kate Powys-Maurice" userId="cad60642-a737-4b57-964b-60d4f89b2173" providerId="ADAL" clId="{C600BC07-9FBD-4125-B3DC-182B435764EC}" dt="2024-02-19T11:57:08.351" v="3264" actId="207"/>
        <pc:sldMkLst>
          <pc:docMk/>
          <pc:sldMk cId="2714806333" sldId="4397"/>
        </pc:sldMkLst>
        <pc:spChg chg="del">
          <ac:chgData name="Kate Powys-Maurice" userId="cad60642-a737-4b57-964b-60d4f89b2173" providerId="ADAL" clId="{C600BC07-9FBD-4125-B3DC-182B435764EC}" dt="2024-02-06T15:44:30.003" v="285" actId="478"/>
          <ac:spMkLst>
            <pc:docMk/>
            <pc:sldMk cId="2714806333" sldId="4397"/>
            <ac:spMk id="3" creationId="{2F0E95EF-AC66-2CC2-E5C7-ABEC876C0027}"/>
          </ac:spMkLst>
        </pc:spChg>
        <pc:spChg chg="mod">
          <ac:chgData name="Kate Powys-Maurice" userId="cad60642-a737-4b57-964b-60d4f89b2173" providerId="ADAL" clId="{C600BC07-9FBD-4125-B3DC-182B435764EC}" dt="2024-02-06T15:47:05.743" v="313" actId="255"/>
          <ac:spMkLst>
            <pc:docMk/>
            <pc:sldMk cId="2714806333" sldId="4397"/>
            <ac:spMk id="4" creationId="{8D9B6758-2A26-6813-FC98-439579FBAA73}"/>
          </ac:spMkLst>
        </pc:spChg>
        <pc:spChg chg="mod ord">
          <ac:chgData name="Kate Powys-Maurice" userId="cad60642-a737-4b57-964b-60d4f89b2173" providerId="ADAL" clId="{C600BC07-9FBD-4125-B3DC-182B435764EC}" dt="2024-02-06T16:02:07.352" v="426" actId="1076"/>
          <ac:spMkLst>
            <pc:docMk/>
            <pc:sldMk cId="2714806333" sldId="4397"/>
            <ac:spMk id="5" creationId="{FF254B70-054C-CAB5-B8C2-4689568E85F2}"/>
          </ac:spMkLst>
        </pc:spChg>
        <pc:spChg chg="mod">
          <ac:chgData name="Kate Powys-Maurice" userId="cad60642-a737-4b57-964b-60d4f89b2173" providerId="ADAL" clId="{C600BC07-9FBD-4125-B3DC-182B435764EC}" dt="2024-02-19T11:57:08.351" v="3264" actId="207"/>
          <ac:spMkLst>
            <pc:docMk/>
            <pc:sldMk cId="2714806333" sldId="4397"/>
            <ac:spMk id="6" creationId="{912C53FC-DF43-E30F-E2FF-56C5E3E2666E}"/>
          </ac:spMkLst>
        </pc:spChg>
        <pc:spChg chg="mod">
          <ac:chgData name="Kate Powys-Maurice" userId="cad60642-a737-4b57-964b-60d4f89b2173" providerId="ADAL" clId="{C600BC07-9FBD-4125-B3DC-182B435764EC}" dt="2024-02-19T11:57:06.291" v="3263" actId="207"/>
          <ac:spMkLst>
            <pc:docMk/>
            <pc:sldMk cId="2714806333" sldId="4397"/>
            <ac:spMk id="7" creationId="{5A7FB40A-F2F5-62E9-988D-4F6C550668AD}"/>
          </ac:spMkLst>
        </pc:spChg>
        <pc:spChg chg="add del mod">
          <ac:chgData name="Kate Powys-Maurice" userId="cad60642-a737-4b57-964b-60d4f89b2173" providerId="ADAL" clId="{C600BC07-9FBD-4125-B3DC-182B435764EC}" dt="2024-02-06T15:44:32.709" v="286" actId="478"/>
          <ac:spMkLst>
            <pc:docMk/>
            <pc:sldMk cId="2714806333" sldId="4397"/>
            <ac:spMk id="9" creationId="{E21AC6C0-DDB8-6C6C-7C9C-AD624416940E}"/>
          </ac:spMkLst>
        </pc:spChg>
        <pc:graphicFrameChg chg="add mod modGraphic">
          <ac:chgData name="Kate Powys-Maurice" userId="cad60642-a737-4b57-964b-60d4f89b2173" providerId="ADAL" clId="{C600BC07-9FBD-4125-B3DC-182B435764EC}" dt="2024-02-06T16:03:08.385" v="522" actId="1076"/>
          <ac:graphicFrameMkLst>
            <pc:docMk/>
            <pc:sldMk cId="2714806333" sldId="4397"/>
            <ac:graphicFrameMk id="10" creationId="{F8EB264F-7CE7-62E1-3D35-CBC322BD67EC}"/>
          </ac:graphicFrameMkLst>
        </pc:graphicFrameChg>
        <pc:picChg chg="add del mod">
          <ac:chgData name="Kate Powys-Maurice" userId="cad60642-a737-4b57-964b-60d4f89b2173" providerId="ADAL" clId="{C600BC07-9FBD-4125-B3DC-182B435764EC}" dt="2024-02-06T15:56:02.636" v="385" actId="478"/>
          <ac:picMkLst>
            <pc:docMk/>
            <pc:sldMk cId="2714806333" sldId="4397"/>
            <ac:picMk id="11" creationId="{94DA7F7E-24FA-3028-C5A6-B6FB1E7033E1}"/>
          </ac:picMkLst>
        </pc:picChg>
        <pc:picChg chg="add del mod">
          <ac:chgData name="Kate Powys-Maurice" userId="cad60642-a737-4b57-964b-60d4f89b2173" providerId="ADAL" clId="{C600BC07-9FBD-4125-B3DC-182B435764EC}" dt="2024-02-06T15:56:32.639" v="391" actId="478"/>
          <ac:picMkLst>
            <pc:docMk/>
            <pc:sldMk cId="2714806333" sldId="4397"/>
            <ac:picMk id="12" creationId="{4D41EB12-A114-1473-22F3-1145B544A91F}"/>
          </ac:picMkLst>
        </pc:picChg>
        <pc:picChg chg="add del mod">
          <ac:chgData name="Kate Powys-Maurice" userId="cad60642-a737-4b57-964b-60d4f89b2173" providerId="ADAL" clId="{C600BC07-9FBD-4125-B3DC-182B435764EC}" dt="2024-02-06T16:01:31.966" v="413" actId="478"/>
          <ac:picMkLst>
            <pc:docMk/>
            <pc:sldMk cId="2714806333" sldId="4397"/>
            <ac:picMk id="13" creationId="{8F256113-1DEE-9B64-2F53-50B22C53AF77}"/>
          </ac:picMkLst>
        </pc:picChg>
        <pc:picChg chg="add del mod">
          <ac:chgData name="Kate Powys-Maurice" userId="cad60642-a737-4b57-964b-60d4f89b2173" providerId="ADAL" clId="{C600BC07-9FBD-4125-B3DC-182B435764EC}" dt="2024-02-06T15:57:35.142" v="399" actId="478"/>
          <ac:picMkLst>
            <pc:docMk/>
            <pc:sldMk cId="2714806333" sldId="4397"/>
            <ac:picMk id="14" creationId="{C804B56A-2C59-BBD3-59F8-4088930529D0}"/>
          </ac:picMkLst>
        </pc:picChg>
        <pc:picChg chg="add mod">
          <ac:chgData name="Kate Powys-Maurice" userId="cad60642-a737-4b57-964b-60d4f89b2173" providerId="ADAL" clId="{C600BC07-9FBD-4125-B3DC-182B435764EC}" dt="2024-02-06T16:03:12.030" v="523" actId="1076"/>
          <ac:picMkLst>
            <pc:docMk/>
            <pc:sldMk cId="2714806333" sldId="4397"/>
            <ac:picMk id="16" creationId="{16E2283D-1F06-B862-2C37-D63AE68681FA}"/>
          </ac:picMkLst>
        </pc:picChg>
        <pc:picChg chg="add mod">
          <ac:chgData name="Kate Powys-Maurice" userId="cad60642-a737-4b57-964b-60d4f89b2173" providerId="ADAL" clId="{C600BC07-9FBD-4125-B3DC-182B435764EC}" dt="2024-02-06T15:57:48.876" v="403" actId="14100"/>
          <ac:picMkLst>
            <pc:docMk/>
            <pc:sldMk cId="2714806333" sldId="4397"/>
            <ac:picMk id="18" creationId="{5384D256-023E-7155-3C6A-405ACC086F92}"/>
          </ac:picMkLst>
        </pc:picChg>
        <pc:picChg chg="add mod">
          <ac:chgData name="Kate Powys-Maurice" userId="cad60642-a737-4b57-964b-60d4f89b2173" providerId="ADAL" clId="{C600BC07-9FBD-4125-B3DC-182B435764EC}" dt="2024-02-06T15:56:45.663" v="397" actId="1076"/>
          <ac:picMkLst>
            <pc:docMk/>
            <pc:sldMk cId="2714806333" sldId="4397"/>
            <ac:picMk id="20" creationId="{7DA4924E-5644-9B03-7B39-253133ABBAE3}"/>
          </ac:picMkLst>
        </pc:picChg>
        <pc:picChg chg="add mod">
          <ac:chgData name="Kate Powys-Maurice" userId="cad60642-a737-4b57-964b-60d4f89b2173" providerId="ADAL" clId="{C600BC07-9FBD-4125-B3DC-182B435764EC}" dt="2024-02-06T15:57:43.916" v="402" actId="207"/>
          <ac:picMkLst>
            <pc:docMk/>
            <pc:sldMk cId="2714806333" sldId="4397"/>
            <ac:picMk id="22" creationId="{DBF7E8BF-84CD-B8F5-69CC-1717EF63E5B7}"/>
          </ac:picMkLst>
        </pc:picChg>
        <pc:picChg chg="add mod ord">
          <ac:chgData name="Kate Powys-Maurice" userId="cad60642-a737-4b57-964b-60d4f89b2173" providerId="ADAL" clId="{C600BC07-9FBD-4125-B3DC-182B435764EC}" dt="2024-02-06T16:02:36.571" v="517" actId="207"/>
          <ac:picMkLst>
            <pc:docMk/>
            <pc:sldMk cId="2714806333" sldId="4397"/>
            <ac:picMk id="24" creationId="{3FD90C58-6ED0-E1E7-80F0-F52D7BA0B95D}"/>
          </ac:picMkLst>
        </pc:picChg>
        <pc:picChg chg="add mod">
          <ac:chgData name="Kate Powys-Maurice" userId="cad60642-a737-4b57-964b-60d4f89b2173" providerId="ADAL" clId="{C600BC07-9FBD-4125-B3DC-182B435764EC}" dt="2024-02-06T16:02:25.268" v="514" actId="14100"/>
          <ac:picMkLst>
            <pc:docMk/>
            <pc:sldMk cId="2714806333" sldId="4397"/>
            <ac:picMk id="26" creationId="{4D2C7098-AD78-4534-DBC3-355EA50FB3F1}"/>
          </ac:picMkLst>
        </pc:picChg>
        <pc:picChg chg="add del mod">
          <ac:chgData name="Kate Powys-Maurice" userId="cad60642-a737-4b57-964b-60d4f89b2173" providerId="ADAL" clId="{C600BC07-9FBD-4125-B3DC-182B435764EC}" dt="2024-02-06T16:00:06.112" v="409" actId="478"/>
          <ac:picMkLst>
            <pc:docMk/>
            <pc:sldMk cId="2714806333" sldId="4397"/>
            <ac:picMk id="1026" creationId="{69249B72-B7B9-4D41-6511-9D30F2A418FA}"/>
          </ac:picMkLst>
        </pc:picChg>
      </pc:sldChg>
      <pc:sldChg chg="addSp modSp new mod">
        <pc:chgData name="Kate Powys-Maurice" userId="cad60642-a737-4b57-964b-60d4f89b2173" providerId="ADAL" clId="{C600BC07-9FBD-4125-B3DC-182B435764EC}" dt="2024-02-07T15:00:12.734" v="753" actId="207"/>
        <pc:sldMkLst>
          <pc:docMk/>
          <pc:sldMk cId="3890992354" sldId="4398"/>
        </pc:sldMkLst>
        <pc:spChg chg="mod">
          <ac:chgData name="Kate Powys-Maurice" userId="cad60642-a737-4b57-964b-60d4f89b2173" providerId="ADAL" clId="{C600BC07-9FBD-4125-B3DC-182B435764EC}" dt="2024-02-07T15:00:08.646" v="752" actId="1076"/>
          <ac:spMkLst>
            <pc:docMk/>
            <pc:sldMk cId="3890992354" sldId="4398"/>
            <ac:spMk id="2" creationId="{D35B9C17-009C-A5B9-5ADE-C41D187B2BD9}"/>
          </ac:spMkLst>
        </pc:spChg>
        <pc:spChg chg="mod">
          <ac:chgData name="Kate Powys-Maurice" userId="cad60642-a737-4b57-964b-60d4f89b2173" providerId="ADAL" clId="{C600BC07-9FBD-4125-B3DC-182B435764EC}" dt="2024-02-07T15:00:12.734" v="753" actId="207"/>
          <ac:spMkLst>
            <pc:docMk/>
            <pc:sldMk cId="3890992354" sldId="4398"/>
            <ac:spMk id="3" creationId="{E7722FC7-12B6-B451-0997-01B34394EE74}"/>
          </ac:spMkLst>
        </pc:spChg>
        <pc:spChg chg="add mod">
          <ac:chgData name="Kate Powys-Maurice" userId="cad60642-a737-4b57-964b-60d4f89b2173" providerId="ADAL" clId="{C600BC07-9FBD-4125-B3DC-182B435764EC}" dt="2024-02-06T16:11:56.567" v="567" actId="207"/>
          <ac:spMkLst>
            <pc:docMk/>
            <pc:sldMk cId="3890992354" sldId="4398"/>
            <ac:spMk id="8" creationId="{A4062E72-0217-46ED-5D85-942B325C1E8F}"/>
          </ac:spMkLst>
        </pc:spChg>
        <pc:spChg chg="add mod">
          <ac:chgData name="Kate Powys-Maurice" userId="cad60642-a737-4b57-964b-60d4f89b2173" providerId="ADAL" clId="{C600BC07-9FBD-4125-B3DC-182B435764EC}" dt="2024-02-06T16:11:56.567" v="567" actId="207"/>
          <ac:spMkLst>
            <pc:docMk/>
            <pc:sldMk cId="3890992354" sldId="4398"/>
            <ac:spMk id="9" creationId="{BF45BF8B-653B-382C-AFE6-34B5F929B402}"/>
          </ac:spMkLst>
        </pc:spChg>
        <pc:spChg chg="add mod">
          <ac:chgData name="Kate Powys-Maurice" userId="cad60642-a737-4b57-964b-60d4f89b2173" providerId="ADAL" clId="{C600BC07-9FBD-4125-B3DC-182B435764EC}" dt="2024-02-06T16:11:56.567" v="567" actId="207"/>
          <ac:spMkLst>
            <pc:docMk/>
            <pc:sldMk cId="3890992354" sldId="4398"/>
            <ac:spMk id="10" creationId="{E873F2DB-3036-802B-8C94-C1CE88B5DA79}"/>
          </ac:spMkLst>
        </pc:spChg>
        <pc:spChg chg="add mod">
          <ac:chgData name="Kate Powys-Maurice" userId="cad60642-a737-4b57-964b-60d4f89b2173" providerId="ADAL" clId="{C600BC07-9FBD-4125-B3DC-182B435764EC}" dt="2024-02-06T16:11:56.567" v="567" actId="207"/>
          <ac:spMkLst>
            <pc:docMk/>
            <pc:sldMk cId="3890992354" sldId="4398"/>
            <ac:spMk id="11" creationId="{9AF120A8-70E4-CA79-AEFA-540717DE2245}"/>
          </ac:spMkLst>
        </pc:spChg>
        <pc:spChg chg="add mod">
          <ac:chgData name="Kate Powys-Maurice" userId="cad60642-a737-4b57-964b-60d4f89b2173" providerId="ADAL" clId="{C600BC07-9FBD-4125-B3DC-182B435764EC}" dt="2024-02-06T16:11:56.567" v="567" actId="207"/>
          <ac:spMkLst>
            <pc:docMk/>
            <pc:sldMk cId="3890992354" sldId="4398"/>
            <ac:spMk id="12" creationId="{B22AD542-DC1C-A42C-ADB1-4BB4D70D5CBF}"/>
          </ac:spMkLst>
        </pc:spChg>
        <pc:spChg chg="add mod">
          <ac:chgData name="Kate Powys-Maurice" userId="cad60642-a737-4b57-964b-60d4f89b2173" providerId="ADAL" clId="{C600BC07-9FBD-4125-B3DC-182B435764EC}" dt="2024-02-06T16:11:56.567" v="567" actId="207"/>
          <ac:spMkLst>
            <pc:docMk/>
            <pc:sldMk cId="3890992354" sldId="4398"/>
            <ac:spMk id="13" creationId="{E6ADEC7A-2C75-F116-6FF6-D6529413982E}"/>
          </ac:spMkLst>
        </pc:spChg>
        <pc:spChg chg="add mod">
          <ac:chgData name="Kate Powys-Maurice" userId="cad60642-a737-4b57-964b-60d4f89b2173" providerId="ADAL" clId="{C600BC07-9FBD-4125-B3DC-182B435764EC}" dt="2024-02-06T16:11:56.567" v="567" actId="207"/>
          <ac:spMkLst>
            <pc:docMk/>
            <pc:sldMk cId="3890992354" sldId="4398"/>
            <ac:spMk id="14" creationId="{A78B48FD-9AD7-1C65-301C-8580286DD36B}"/>
          </ac:spMkLst>
        </pc:spChg>
        <pc:spChg chg="add mod">
          <ac:chgData name="Kate Powys-Maurice" userId="cad60642-a737-4b57-964b-60d4f89b2173" providerId="ADAL" clId="{C600BC07-9FBD-4125-B3DC-182B435764EC}" dt="2024-02-06T16:11:56.567" v="567" actId="207"/>
          <ac:spMkLst>
            <pc:docMk/>
            <pc:sldMk cId="3890992354" sldId="4398"/>
            <ac:spMk id="15" creationId="{22097AB0-FA57-81F4-BD38-E03DF02645CE}"/>
          </ac:spMkLst>
        </pc:spChg>
        <pc:grpChg chg="add mod">
          <ac:chgData name="Kate Powys-Maurice" userId="cad60642-a737-4b57-964b-60d4f89b2173" providerId="ADAL" clId="{C600BC07-9FBD-4125-B3DC-182B435764EC}" dt="2024-02-06T16:11:07.964" v="551" actId="14100"/>
          <ac:grpSpMkLst>
            <pc:docMk/>
            <pc:sldMk cId="3890992354" sldId="4398"/>
            <ac:grpSpMk id="4" creationId="{4D6D8A73-1AB0-2CA2-5909-AC2AA21A8E7E}"/>
          </ac:grpSpMkLst>
        </pc:grpChg>
        <pc:grpChg chg="add mod">
          <ac:chgData name="Kate Powys-Maurice" userId="cad60642-a737-4b57-964b-60d4f89b2173" providerId="ADAL" clId="{C600BC07-9FBD-4125-B3DC-182B435764EC}" dt="2024-02-06T16:11:07.964" v="551" actId="14100"/>
          <ac:grpSpMkLst>
            <pc:docMk/>
            <pc:sldMk cId="3890992354" sldId="4398"/>
            <ac:grpSpMk id="5" creationId="{D90434E3-83F5-AEA0-36A6-E6A0CE54BC1D}"/>
          </ac:grpSpMkLst>
        </pc:grpChg>
        <pc:grpChg chg="add mod">
          <ac:chgData name="Kate Powys-Maurice" userId="cad60642-a737-4b57-964b-60d4f89b2173" providerId="ADAL" clId="{C600BC07-9FBD-4125-B3DC-182B435764EC}" dt="2024-02-06T16:11:07.964" v="551" actId="14100"/>
          <ac:grpSpMkLst>
            <pc:docMk/>
            <pc:sldMk cId="3890992354" sldId="4398"/>
            <ac:grpSpMk id="6" creationId="{78B5463E-6D22-3FDF-EFC6-AF55AF0E3705}"/>
          </ac:grpSpMkLst>
        </pc:grpChg>
        <pc:grpChg chg="add mod">
          <ac:chgData name="Kate Powys-Maurice" userId="cad60642-a737-4b57-964b-60d4f89b2173" providerId="ADAL" clId="{C600BC07-9FBD-4125-B3DC-182B435764EC}" dt="2024-02-06T16:11:07.964" v="551" actId="14100"/>
          <ac:grpSpMkLst>
            <pc:docMk/>
            <pc:sldMk cId="3890992354" sldId="4398"/>
            <ac:grpSpMk id="7" creationId="{D647E5F2-20E6-A4B9-A3E1-F91A82703A94}"/>
          </ac:grpSpMkLst>
        </pc:grpChg>
      </pc:sldChg>
      <pc:sldChg chg="addSp delSp modSp new mod">
        <pc:chgData name="Kate Powys-Maurice" userId="cad60642-a737-4b57-964b-60d4f89b2173" providerId="ADAL" clId="{C600BC07-9FBD-4125-B3DC-182B435764EC}" dt="2024-02-06T17:16:45.061" v="751" actId="1076"/>
        <pc:sldMkLst>
          <pc:docMk/>
          <pc:sldMk cId="1332788511" sldId="4399"/>
        </pc:sldMkLst>
        <pc:spChg chg="mod">
          <ac:chgData name="Kate Powys-Maurice" userId="cad60642-a737-4b57-964b-60d4f89b2173" providerId="ADAL" clId="{C600BC07-9FBD-4125-B3DC-182B435764EC}" dt="2024-02-06T17:16:42.826" v="750" actId="1076"/>
          <ac:spMkLst>
            <pc:docMk/>
            <pc:sldMk cId="1332788511" sldId="4399"/>
            <ac:spMk id="2" creationId="{921762CA-9DA8-88A9-967D-67E8EA7CFE61}"/>
          </ac:spMkLst>
        </pc:spChg>
        <pc:spChg chg="del">
          <ac:chgData name="Kate Powys-Maurice" userId="cad60642-a737-4b57-964b-60d4f89b2173" providerId="ADAL" clId="{C600BC07-9FBD-4125-B3DC-182B435764EC}" dt="2024-02-06T17:10:01.415" v="609" actId="931"/>
          <ac:spMkLst>
            <pc:docMk/>
            <pc:sldMk cId="1332788511" sldId="4399"/>
            <ac:spMk id="3" creationId="{F177F7E8-0956-01C2-81A5-5D10180D0E0A}"/>
          </ac:spMkLst>
        </pc:spChg>
        <pc:spChg chg="add del mod">
          <ac:chgData name="Kate Powys-Maurice" userId="cad60642-a737-4b57-964b-60d4f89b2173" providerId="ADAL" clId="{C600BC07-9FBD-4125-B3DC-182B435764EC}" dt="2024-02-06T17:12:05.317" v="660" actId="931"/>
          <ac:spMkLst>
            <pc:docMk/>
            <pc:sldMk cId="1332788511" sldId="4399"/>
            <ac:spMk id="7" creationId="{EC667C71-7300-9A05-6372-8F2BBA4F4684}"/>
          </ac:spMkLst>
        </pc:spChg>
        <pc:picChg chg="add del mod ord modCrop">
          <ac:chgData name="Kate Powys-Maurice" userId="cad60642-a737-4b57-964b-60d4f89b2173" providerId="ADAL" clId="{C600BC07-9FBD-4125-B3DC-182B435764EC}" dt="2024-02-06T17:11:12.068" v="659" actId="478"/>
          <ac:picMkLst>
            <pc:docMk/>
            <pc:sldMk cId="1332788511" sldId="4399"/>
            <ac:picMk id="5" creationId="{8837EF20-D42D-9161-2830-83C72DD8CD61}"/>
          </ac:picMkLst>
        </pc:picChg>
        <pc:picChg chg="add mod ord modCrop">
          <ac:chgData name="Kate Powys-Maurice" userId="cad60642-a737-4b57-964b-60d4f89b2173" providerId="ADAL" clId="{C600BC07-9FBD-4125-B3DC-182B435764EC}" dt="2024-02-06T17:16:45.061" v="751" actId="1076"/>
          <ac:picMkLst>
            <pc:docMk/>
            <pc:sldMk cId="1332788511" sldId="4399"/>
            <ac:picMk id="9" creationId="{FBFD2329-740C-C77D-8916-2DF162C56D77}"/>
          </ac:picMkLst>
        </pc:picChg>
      </pc:sldChg>
      <pc:sldChg chg="addSp modSp new mod">
        <pc:chgData name="Kate Powys-Maurice" userId="cad60642-a737-4b57-964b-60d4f89b2173" providerId="ADAL" clId="{C600BC07-9FBD-4125-B3DC-182B435764EC}" dt="2024-02-19T11:56:33.394" v="3259" actId="255"/>
        <pc:sldMkLst>
          <pc:docMk/>
          <pc:sldMk cId="2773993351" sldId="4400"/>
        </pc:sldMkLst>
        <pc:spChg chg="mod">
          <ac:chgData name="Kate Powys-Maurice" userId="cad60642-a737-4b57-964b-60d4f89b2173" providerId="ADAL" clId="{C600BC07-9FBD-4125-B3DC-182B435764EC}" dt="2024-02-06T17:15:17.941" v="737" actId="20577"/>
          <ac:spMkLst>
            <pc:docMk/>
            <pc:sldMk cId="2773993351" sldId="4400"/>
            <ac:spMk id="2" creationId="{939E2570-0C31-7924-D909-1C537CE91A05}"/>
          </ac:spMkLst>
        </pc:spChg>
        <pc:spChg chg="mod">
          <ac:chgData name="Kate Powys-Maurice" userId="cad60642-a737-4b57-964b-60d4f89b2173" providerId="ADAL" clId="{C600BC07-9FBD-4125-B3DC-182B435764EC}" dt="2024-02-19T11:56:33.394" v="3259" actId="255"/>
          <ac:spMkLst>
            <pc:docMk/>
            <pc:sldMk cId="2773993351" sldId="4400"/>
            <ac:spMk id="3" creationId="{6FCAD636-CB5C-7FE1-2AD5-BF6B849EBACE}"/>
          </ac:spMkLst>
        </pc:spChg>
        <pc:picChg chg="add mod">
          <ac:chgData name="Kate Powys-Maurice" userId="cad60642-a737-4b57-964b-60d4f89b2173" providerId="ADAL" clId="{C600BC07-9FBD-4125-B3DC-182B435764EC}" dt="2024-02-06T17:15:56.298" v="746" actId="1076"/>
          <ac:picMkLst>
            <pc:docMk/>
            <pc:sldMk cId="2773993351" sldId="4400"/>
            <ac:picMk id="4" creationId="{D26EBB31-359B-DA5E-EAD3-AE8A96773080}"/>
          </ac:picMkLst>
        </pc:picChg>
      </pc:sldChg>
      <pc:sldChg chg="addSp delSp modSp new mod">
        <pc:chgData name="Kate Powys-Maurice" userId="cad60642-a737-4b57-964b-60d4f89b2173" providerId="ADAL" clId="{C600BC07-9FBD-4125-B3DC-182B435764EC}" dt="2024-02-19T11:25:22.201" v="1714" actId="12385"/>
        <pc:sldMkLst>
          <pc:docMk/>
          <pc:sldMk cId="2865871587" sldId="4401"/>
        </pc:sldMkLst>
        <pc:spChg chg="mod">
          <ac:chgData name="Kate Powys-Maurice" userId="cad60642-a737-4b57-964b-60d4f89b2173" providerId="ADAL" clId="{C600BC07-9FBD-4125-B3DC-182B435764EC}" dt="2024-02-07T15:23:22.662" v="771" actId="20577"/>
          <ac:spMkLst>
            <pc:docMk/>
            <pc:sldMk cId="2865871587" sldId="4401"/>
            <ac:spMk id="2" creationId="{B0E681FB-52A0-4600-4D6C-71E49838FA11}"/>
          </ac:spMkLst>
        </pc:spChg>
        <pc:spChg chg="mod">
          <ac:chgData name="Kate Powys-Maurice" userId="cad60642-a737-4b57-964b-60d4f89b2173" providerId="ADAL" clId="{C600BC07-9FBD-4125-B3DC-182B435764EC}" dt="2024-02-19T11:25:10.370" v="1713" actId="255"/>
          <ac:spMkLst>
            <pc:docMk/>
            <pc:sldMk cId="2865871587" sldId="4401"/>
            <ac:spMk id="3" creationId="{7C6833E8-39D4-7E7A-5CA5-7D6118510143}"/>
          </ac:spMkLst>
        </pc:spChg>
        <pc:graphicFrameChg chg="add mod modGraphic">
          <ac:chgData name="Kate Powys-Maurice" userId="cad60642-a737-4b57-964b-60d4f89b2173" providerId="ADAL" clId="{C600BC07-9FBD-4125-B3DC-182B435764EC}" dt="2024-02-19T11:25:22.201" v="1714" actId="12385"/>
          <ac:graphicFrameMkLst>
            <pc:docMk/>
            <pc:sldMk cId="2865871587" sldId="4401"/>
            <ac:graphicFrameMk id="4" creationId="{34C743F7-EFE3-EA76-4614-1AF13B43D73C}"/>
          </ac:graphicFrameMkLst>
        </pc:graphicFrameChg>
        <pc:picChg chg="add del mod">
          <ac:chgData name="Kate Powys-Maurice" userId="cad60642-a737-4b57-964b-60d4f89b2173" providerId="ADAL" clId="{C600BC07-9FBD-4125-B3DC-182B435764EC}" dt="2024-02-19T11:24:41.743" v="1707" actId="478"/>
          <ac:picMkLst>
            <pc:docMk/>
            <pc:sldMk cId="2865871587" sldId="4401"/>
            <ac:picMk id="6" creationId="{CEFC3A46-4DF2-A35F-A1A6-406EC4552C9A}"/>
          </ac:picMkLst>
        </pc:picChg>
      </pc:sldChg>
      <pc:sldChg chg="addSp delSp modSp new mod">
        <pc:chgData name="Kate Powys-Maurice" userId="cad60642-a737-4b57-964b-60d4f89b2173" providerId="ADAL" clId="{C600BC07-9FBD-4125-B3DC-182B435764EC}" dt="2024-02-19T11:49:33.579" v="3107" actId="14734"/>
        <pc:sldMkLst>
          <pc:docMk/>
          <pc:sldMk cId="444584844" sldId="4402"/>
        </pc:sldMkLst>
        <pc:spChg chg="mod">
          <ac:chgData name="Kate Powys-Maurice" userId="cad60642-a737-4b57-964b-60d4f89b2173" providerId="ADAL" clId="{C600BC07-9FBD-4125-B3DC-182B435764EC}" dt="2024-02-19T11:28:59.460" v="1793" actId="20577"/>
          <ac:spMkLst>
            <pc:docMk/>
            <pc:sldMk cId="444584844" sldId="4402"/>
            <ac:spMk id="2" creationId="{6E38E928-A8EE-52F5-D5E0-F5540BB5F444}"/>
          </ac:spMkLst>
        </pc:spChg>
        <pc:spChg chg="mod">
          <ac:chgData name="Kate Powys-Maurice" userId="cad60642-a737-4b57-964b-60d4f89b2173" providerId="ADAL" clId="{C600BC07-9FBD-4125-B3DC-182B435764EC}" dt="2024-02-19T11:49:22.380" v="3105" actId="1076"/>
          <ac:spMkLst>
            <pc:docMk/>
            <pc:sldMk cId="444584844" sldId="4402"/>
            <ac:spMk id="3" creationId="{3FF70565-82FD-4B3F-34E6-8F9F417E4AF6}"/>
          </ac:spMkLst>
        </pc:spChg>
        <pc:spChg chg="add mod">
          <ac:chgData name="Kate Powys-Maurice" userId="cad60642-a737-4b57-964b-60d4f89b2173" providerId="ADAL" clId="{C600BC07-9FBD-4125-B3DC-182B435764EC}" dt="2024-02-19T11:49:17.504" v="3104" actId="14100"/>
          <ac:spMkLst>
            <pc:docMk/>
            <pc:sldMk cId="444584844" sldId="4402"/>
            <ac:spMk id="4" creationId="{D721490D-ACCB-6218-C3D8-6565FE6F20CD}"/>
          </ac:spMkLst>
        </pc:spChg>
        <pc:spChg chg="add del mod">
          <ac:chgData name="Kate Powys-Maurice" userId="cad60642-a737-4b57-964b-60d4f89b2173" providerId="ADAL" clId="{C600BC07-9FBD-4125-B3DC-182B435764EC}" dt="2024-02-19T11:36:45.313" v="1819"/>
          <ac:spMkLst>
            <pc:docMk/>
            <pc:sldMk cId="444584844" sldId="4402"/>
            <ac:spMk id="5" creationId="{85AF22F9-A1A9-3B4E-461C-EBB9D7C4A5BD}"/>
          </ac:spMkLst>
        </pc:spChg>
        <pc:spChg chg="add mod">
          <ac:chgData name="Kate Powys-Maurice" userId="cad60642-a737-4b57-964b-60d4f89b2173" providerId="ADAL" clId="{C600BC07-9FBD-4125-B3DC-182B435764EC}" dt="2024-02-19T11:48:55.750" v="3100" actId="1076"/>
          <ac:spMkLst>
            <pc:docMk/>
            <pc:sldMk cId="444584844" sldId="4402"/>
            <ac:spMk id="6" creationId="{6E9AE1F0-D927-B2AA-AF8B-0E1901C778A7}"/>
          </ac:spMkLst>
        </pc:spChg>
        <pc:graphicFrameChg chg="add mod modGraphic">
          <ac:chgData name="Kate Powys-Maurice" userId="cad60642-a737-4b57-964b-60d4f89b2173" providerId="ADAL" clId="{C600BC07-9FBD-4125-B3DC-182B435764EC}" dt="2024-02-19T11:49:33.579" v="3107" actId="14734"/>
          <ac:graphicFrameMkLst>
            <pc:docMk/>
            <pc:sldMk cId="444584844" sldId="4402"/>
            <ac:graphicFrameMk id="7" creationId="{3A911833-4C94-5755-C931-730ACA25B127}"/>
          </ac:graphicFrameMkLst>
        </pc:graphicFrameChg>
        <pc:picChg chg="add del mod">
          <ac:chgData name="Kate Powys-Maurice" userId="cad60642-a737-4b57-964b-60d4f89b2173" providerId="ADAL" clId="{C600BC07-9FBD-4125-B3DC-182B435764EC}" dt="2024-02-19T11:47:26.730" v="3091" actId="478"/>
          <ac:picMkLst>
            <pc:docMk/>
            <pc:sldMk cId="444584844" sldId="4402"/>
            <ac:picMk id="9" creationId="{4C3ED4C0-41DE-4226-2792-D5EA5814D995}"/>
          </ac:picMkLst>
        </pc:picChg>
      </pc:sldChg>
      <pc:sldChg chg="modSp new mod">
        <pc:chgData name="Kate Powys-Maurice" userId="cad60642-a737-4b57-964b-60d4f89b2173" providerId="ADAL" clId="{C600BC07-9FBD-4125-B3DC-182B435764EC}" dt="2024-02-19T11:52:57.699" v="3182" actId="20577"/>
        <pc:sldMkLst>
          <pc:docMk/>
          <pc:sldMk cId="977988511" sldId="4403"/>
        </pc:sldMkLst>
        <pc:spChg chg="mod">
          <ac:chgData name="Kate Powys-Maurice" userId="cad60642-a737-4b57-964b-60d4f89b2173" providerId="ADAL" clId="{C600BC07-9FBD-4125-B3DC-182B435764EC}" dt="2024-02-19T11:51:04.490" v="3154" actId="20577"/>
          <ac:spMkLst>
            <pc:docMk/>
            <pc:sldMk cId="977988511" sldId="4403"/>
            <ac:spMk id="2" creationId="{6D8D9434-A1EF-515F-992C-ACB1B7049F3F}"/>
          </ac:spMkLst>
        </pc:spChg>
        <pc:spChg chg="mod">
          <ac:chgData name="Kate Powys-Maurice" userId="cad60642-a737-4b57-964b-60d4f89b2173" providerId="ADAL" clId="{C600BC07-9FBD-4125-B3DC-182B435764EC}" dt="2024-02-19T11:52:57.699" v="3182" actId="20577"/>
          <ac:spMkLst>
            <pc:docMk/>
            <pc:sldMk cId="977988511" sldId="4403"/>
            <ac:spMk id="3" creationId="{14BC9A97-9A3D-6C44-B755-D6B440F32126}"/>
          </ac:spMkLst>
        </pc:spChg>
      </pc:sldChg>
      <pc:sldChg chg="modSp new mod">
        <pc:chgData name="Kate Powys-Maurice" userId="cad60642-a737-4b57-964b-60d4f89b2173" providerId="ADAL" clId="{C600BC07-9FBD-4125-B3DC-182B435764EC}" dt="2024-02-19T11:56:14.844" v="3258"/>
        <pc:sldMkLst>
          <pc:docMk/>
          <pc:sldMk cId="4223802958" sldId="4404"/>
        </pc:sldMkLst>
        <pc:spChg chg="mod">
          <ac:chgData name="Kate Powys-Maurice" userId="cad60642-a737-4b57-964b-60d4f89b2173" providerId="ADAL" clId="{C600BC07-9FBD-4125-B3DC-182B435764EC}" dt="2024-02-19T11:56:14.844" v="3258"/>
          <ac:spMkLst>
            <pc:docMk/>
            <pc:sldMk cId="4223802958" sldId="4404"/>
            <ac:spMk id="2" creationId="{6CB3D757-4CE4-8407-8688-8913E4E53504}"/>
          </ac:spMkLst>
        </pc:spChg>
        <pc:spChg chg="mod">
          <ac:chgData name="Kate Powys-Maurice" userId="cad60642-a737-4b57-964b-60d4f89b2173" providerId="ADAL" clId="{C600BC07-9FBD-4125-B3DC-182B435764EC}" dt="2024-02-19T11:55:41.430" v="3257" actId="255"/>
          <ac:spMkLst>
            <pc:docMk/>
            <pc:sldMk cId="4223802958" sldId="4404"/>
            <ac:spMk id="3" creationId="{C5E81592-A7E5-8270-6A70-51AC724541FB}"/>
          </ac:spMkLst>
        </pc:spChg>
      </pc:sldChg>
      <pc:sldChg chg="addSp delSp modSp new mod">
        <pc:chgData name="Kate Powys-Maurice" userId="cad60642-a737-4b57-964b-60d4f89b2173" providerId="ADAL" clId="{C600BC07-9FBD-4125-B3DC-182B435764EC}" dt="2024-02-20T09:49:54.445" v="4894" actId="20577"/>
        <pc:sldMkLst>
          <pc:docMk/>
          <pc:sldMk cId="2273923131" sldId="4405"/>
        </pc:sldMkLst>
        <pc:spChg chg="mod">
          <ac:chgData name="Kate Powys-Maurice" userId="cad60642-a737-4b57-964b-60d4f89b2173" providerId="ADAL" clId="{C600BC07-9FBD-4125-B3DC-182B435764EC}" dt="2024-02-19T13:57:13.441" v="3338" actId="20577"/>
          <ac:spMkLst>
            <pc:docMk/>
            <pc:sldMk cId="2273923131" sldId="4405"/>
            <ac:spMk id="2" creationId="{3BA7F785-EBF7-8A87-404A-FD332057F92A}"/>
          </ac:spMkLst>
        </pc:spChg>
        <pc:spChg chg="mod">
          <ac:chgData name="Kate Powys-Maurice" userId="cad60642-a737-4b57-964b-60d4f89b2173" providerId="ADAL" clId="{C600BC07-9FBD-4125-B3DC-182B435764EC}" dt="2024-02-20T09:49:54.445" v="4894" actId="20577"/>
          <ac:spMkLst>
            <pc:docMk/>
            <pc:sldMk cId="2273923131" sldId="4405"/>
            <ac:spMk id="3" creationId="{8F864A82-EEC7-7953-4C34-39FFF7216EC0}"/>
          </ac:spMkLst>
        </pc:spChg>
        <pc:spChg chg="add del mod">
          <ac:chgData name="Kate Powys-Maurice" userId="cad60642-a737-4b57-964b-60d4f89b2173" providerId="ADAL" clId="{C600BC07-9FBD-4125-B3DC-182B435764EC}" dt="2024-02-20T09:27:56.270" v="4326" actId="478"/>
          <ac:spMkLst>
            <pc:docMk/>
            <pc:sldMk cId="2273923131" sldId="4405"/>
            <ac:spMk id="5" creationId="{AF7FE180-6234-7E23-5865-A201297A9F89}"/>
          </ac:spMkLst>
        </pc:spChg>
        <pc:picChg chg="add mod">
          <ac:chgData name="Kate Powys-Maurice" userId="cad60642-a737-4b57-964b-60d4f89b2173" providerId="ADAL" clId="{C600BC07-9FBD-4125-B3DC-182B435764EC}" dt="2024-02-20T09:27:39.982" v="4324" actId="14100"/>
          <ac:picMkLst>
            <pc:docMk/>
            <pc:sldMk cId="2273923131" sldId="4405"/>
            <ac:picMk id="4" creationId="{7E5DCF5E-2493-6321-AAFF-30A48405B3C4}"/>
          </ac:picMkLst>
        </pc:picChg>
      </pc:sldChg>
      <pc:sldChg chg="modSp new mod">
        <pc:chgData name="Kate Powys-Maurice" userId="cad60642-a737-4b57-964b-60d4f89b2173" providerId="ADAL" clId="{C600BC07-9FBD-4125-B3DC-182B435764EC}" dt="2024-02-20T10:27:31.705" v="5231" actId="20577"/>
        <pc:sldMkLst>
          <pc:docMk/>
          <pc:sldMk cId="2077861828" sldId="4406"/>
        </pc:sldMkLst>
        <pc:spChg chg="mod">
          <ac:chgData name="Kate Powys-Maurice" userId="cad60642-a737-4b57-964b-60d4f89b2173" providerId="ADAL" clId="{C600BC07-9FBD-4125-B3DC-182B435764EC}" dt="2024-02-20T09:35:10.043" v="4587" actId="20577"/>
          <ac:spMkLst>
            <pc:docMk/>
            <pc:sldMk cId="2077861828" sldId="4406"/>
            <ac:spMk id="2" creationId="{8F18D5EC-9B0A-30F1-72D0-14B95F861D71}"/>
          </ac:spMkLst>
        </pc:spChg>
        <pc:spChg chg="mod">
          <ac:chgData name="Kate Powys-Maurice" userId="cad60642-a737-4b57-964b-60d4f89b2173" providerId="ADAL" clId="{C600BC07-9FBD-4125-B3DC-182B435764EC}" dt="2024-02-20T10:27:31.705" v="5231" actId="20577"/>
          <ac:spMkLst>
            <pc:docMk/>
            <pc:sldMk cId="2077861828" sldId="4406"/>
            <ac:spMk id="3" creationId="{D77EE0FF-14B1-3192-1F7D-A47D60227AA3}"/>
          </ac:spMkLst>
        </pc:spChg>
      </pc:sldChg>
      <pc:sldChg chg="modSp add mod">
        <pc:chgData name="Kate Powys-Maurice" userId="cad60642-a737-4b57-964b-60d4f89b2173" providerId="ADAL" clId="{C600BC07-9FBD-4125-B3DC-182B435764EC}" dt="2024-02-20T15:10:14.595" v="5348" actId="20577"/>
        <pc:sldMkLst>
          <pc:docMk/>
          <pc:sldMk cId="753529521" sldId="4407"/>
        </pc:sldMkLst>
        <pc:spChg chg="mod">
          <ac:chgData name="Kate Powys-Maurice" userId="cad60642-a737-4b57-964b-60d4f89b2173" providerId="ADAL" clId="{C600BC07-9FBD-4125-B3DC-182B435764EC}" dt="2024-02-20T15:10:14.595" v="5348" actId="20577"/>
          <ac:spMkLst>
            <pc:docMk/>
            <pc:sldMk cId="753529521" sldId="4407"/>
            <ac:spMk id="3" creationId="{3AFED072-5B30-8DCD-5FDD-688858A7C880}"/>
          </ac:spMkLst>
        </pc:spChg>
      </pc:sldChg>
      <pc:sldChg chg="modSp new mod">
        <pc:chgData name="Kate Powys-Maurice" userId="cad60642-a737-4b57-964b-60d4f89b2173" providerId="ADAL" clId="{C600BC07-9FBD-4125-B3DC-182B435764EC}" dt="2024-02-20T15:21:39.761" v="5465" actId="20577"/>
        <pc:sldMkLst>
          <pc:docMk/>
          <pc:sldMk cId="651647776" sldId="4408"/>
        </pc:sldMkLst>
        <pc:spChg chg="mod">
          <ac:chgData name="Kate Powys-Maurice" userId="cad60642-a737-4b57-964b-60d4f89b2173" providerId="ADAL" clId="{C600BC07-9FBD-4125-B3DC-182B435764EC}" dt="2024-02-20T15:10:00.710" v="5347" actId="20577"/>
          <ac:spMkLst>
            <pc:docMk/>
            <pc:sldMk cId="651647776" sldId="4408"/>
            <ac:spMk id="2" creationId="{18E210E5-F564-17D1-74CD-09F3B127950E}"/>
          </ac:spMkLst>
        </pc:spChg>
        <pc:spChg chg="mod">
          <ac:chgData name="Kate Powys-Maurice" userId="cad60642-a737-4b57-964b-60d4f89b2173" providerId="ADAL" clId="{C600BC07-9FBD-4125-B3DC-182B435764EC}" dt="2024-02-20T15:21:39.761" v="5465" actId="20577"/>
          <ac:spMkLst>
            <pc:docMk/>
            <pc:sldMk cId="651647776" sldId="4408"/>
            <ac:spMk id="3" creationId="{B4C771E0-1E74-B22D-76B5-A3C391C7210F}"/>
          </ac:spMkLst>
        </pc:spChg>
      </pc:sldChg>
      <pc:sldChg chg="addSp delSp modSp new mod ord">
        <pc:chgData name="Kate Powys-Maurice" userId="cad60642-a737-4b57-964b-60d4f89b2173" providerId="ADAL" clId="{C600BC07-9FBD-4125-B3DC-182B435764EC}" dt="2024-02-20T15:46:30.570" v="5698" actId="20577"/>
        <pc:sldMkLst>
          <pc:docMk/>
          <pc:sldMk cId="1229450773" sldId="4409"/>
        </pc:sldMkLst>
        <pc:spChg chg="mod">
          <ac:chgData name="Kate Powys-Maurice" userId="cad60642-a737-4b57-964b-60d4f89b2173" providerId="ADAL" clId="{C600BC07-9FBD-4125-B3DC-182B435764EC}" dt="2024-02-20T15:46:30.570" v="5698" actId="20577"/>
          <ac:spMkLst>
            <pc:docMk/>
            <pc:sldMk cId="1229450773" sldId="4409"/>
            <ac:spMk id="2" creationId="{31CC7300-5B0D-02C2-49CF-689AE194129F}"/>
          </ac:spMkLst>
        </pc:spChg>
        <pc:spChg chg="del">
          <ac:chgData name="Kate Powys-Maurice" userId="cad60642-a737-4b57-964b-60d4f89b2173" providerId="ADAL" clId="{C600BC07-9FBD-4125-B3DC-182B435764EC}" dt="2024-02-20T15:46:13.773" v="5673" actId="478"/>
          <ac:spMkLst>
            <pc:docMk/>
            <pc:sldMk cId="1229450773" sldId="4409"/>
            <ac:spMk id="3" creationId="{A3D04DC0-6D6B-3A21-53D3-6B3346BCF001}"/>
          </ac:spMkLst>
        </pc:spChg>
        <pc:picChg chg="add mod">
          <ac:chgData name="Kate Powys-Maurice" userId="cad60642-a737-4b57-964b-60d4f89b2173" providerId="ADAL" clId="{C600BC07-9FBD-4125-B3DC-182B435764EC}" dt="2024-02-20T15:46:15.125" v="5674" actId="1076"/>
          <ac:picMkLst>
            <pc:docMk/>
            <pc:sldMk cId="1229450773" sldId="4409"/>
            <ac:picMk id="4" creationId="{801CF0E8-2277-2C62-9DB5-5C216D588FD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9680E0-CD31-4539-A05A-3A3A940BCA4C}"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D8DCEF08-7034-4800-9402-6BB0CBEFB492}">
      <dgm:prSet/>
      <dgm:spPr>
        <a:solidFill>
          <a:srgbClr val="C74A25"/>
        </a:solidFill>
        <a:ln w="19050">
          <a:solidFill>
            <a:schemeClr val="tx1"/>
          </a:solidFill>
        </a:ln>
      </dgm:spPr>
      <dgm:t>
        <a:bodyPr/>
        <a:lstStyle/>
        <a:p>
          <a:pPr rtl="0"/>
          <a:r>
            <a:rPr lang="en-US" b="1">
              <a:latin typeface="Frutiger LT Std 45 Light"/>
            </a:rPr>
            <a:t>Prepare</a:t>
          </a:r>
        </a:p>
      </dgm:t>
    </dgm:pt>
    <dgm:pt modelId="{518F0904-C67A-4C61-B303-C623752770B4}" type="parTrans" cxnId="{73A4F767-85FB-4FB5-A121-EA8E9B50B3FB}">
      <dgm:prSet/>
      <dgm:spPr/>
      <dgm:t>
        <a:bodyPr/>
        <a:lstStyle/>
        <a:p>
          <a:endParaRPr lang="en-US"/>
        </a:p>
      </dgm:t>
    </dgm:pt>
    <dgm:pt modelId="{E8298E9F-7FDA-4518-A332-7C6D4FC6A433}" type="sibTrans" cxnId="{73A4F767-85FB-4FB5-A121-EA8E9B50B3FB}">
      <dgm:prSet/>
      <dgm:spPr/>
      <dgm:t>
        <a:bodyPr/>
        <a:lstStyle/>
        <a:p>
          <a:endParaRPr lang="en-US"/>
        </a:p>
      </dgm:t>
    </dgm:pt>
    <dgm:pt modelId="{067AF419-5CEA-4EFB-9931-CB01DB41F63A}">
      <dgm:prSet phldr="0"/>
      <dgm:spPr>
        <a:solidFill>
          <a:srgbClr val="C74A25">
            <a:alpha val="90000"/>
          </a:srgbClr>
        </a:solidFill>
        <a:ln w="19050">
          <a:solidFill>
            <a:schemeClr val="tx1"/>
          </a:solidFill>
        </a:ln>
      </dgm:spPr>
      <dgm:t>
        <a:bodyPr/>
        <a:lstStyle/>
        <a:p>
          <a:pPr rtl="0"/>
          <a:r>
            <a:rPr lang="en-US" b="1">
              <a:solidFill>
                <a:schemeClr val="bg1"/>
              </a:solidFill>
              <a:latin typeface="Frutiger LT Std 45 Light"/>
            </a:rPr>
            <a:t>Resources: Safeguarding, Coaching models, </a:t>
          </a:r>
          <a:r>
            <a:rPr lang="en-US" b="1" err="1">
              <a:solidFill>
                <a:schemeClr val="bg1"/>
              </a:solidFill>
              <a:latin typeface="Frutiger LT Std 45 Light"/>
            </a:rPr>
            <a:t>Skillsbuilder</a:t>
          </a:r>
          <a:r>
            <a:rPr lang="en-US" b="1">
              <a:solidFill>
                <a:schemeClr val="bg1"/>
              </a:solidFill>
              <a:latin typeface="Frutiger LT Std 45 Light"/>
            </a:rPr>
            <a:t> Framework, How To Be An Effective Mentor, Communicating With Your Mentee</a:t>
          </a:r>
        </a:p>
      </dgm:t>
    </dgm:pt>
    <dgm:pt modelId="{C49EB649-8194-4689-918E-C58058B4189A}" type="parTrans" cxnId="{ED254B92-2945-4C15-B09E-AD1DFCAA382C}">
      <dgm:prSet/>
      <dgm:spPr/>
      <dgm:t>
        <a:bodyPr/>
        <a:lstStyle/>
        <a:p>
          <a:endParaRPr lang="en-US"/>
        </a:p>
      </dgm:t>
    </dgm:pt>
    <dgm:pt modelId="{4E72205C-1AA3-4DBF-9562-B8853A32B754}" type="sibTrans" cxnId="{ED254B92-2945-4C15-B09E-AD1DFCAA382C}">
      <dgm:prSet/>
      <dgm:spPr/>
      <dgm:t>
        <a:bodyPr/>
        <a:lstStyle/>
        <a:p>
          <a:endParaRPr lang="en-US"/>
        </a:p>
      </dgm:t>
    </dgm:pt>
    <dgm:pt modelId="{FA8C9617-DDA4-401A-A09E-C1E5B0FC4243}">
      <dgm:prSet/>
      <dgm:spPr>
        <a:solidFill>
          <a:schemeClr val="accent2">
            <a:lumMod val="60000"/>
            <a:lumOff val="40000"/>
          </a:schemeClr>
        </a:solidFill>
        <a:ln w="19050">
          <a:solidFill>
            <a:schemeClr val="tx1"/>
          </a:solidFill>
        </a:ln>
      </dgm:spPr>
      <dgm:t>
        <a:bodyPr/>
        <a:lstStyle/>
        <a:p>
          <a:pPr rtl="0"/>
          <a:r>
            <a:rPr lang="en-US" b="1">
              <a:latin typeface="Frutiger LT Std 45 Light"/>
            </a:rPr>
            <a:t>Session 1</a:t>
          </a:r>
        </a:p>
      </dgm:t>
    </dgm:pt>
    <dgm:pt modelId="{5A021A9C-BAD1-414A-91B3-7D7BA87A85A7}" type="parTrans" cxnId="{D2DE05CD-FF31-4953-9D53-03D7D4E188AC}">
      <dgm:prSet/>
      <dgm:spPr/>
      <dgm:t>
        <a:bodyPr/>
        <a:lstStyle/>
        <a:p>
          <a:endParaRPr lang="en-US"/>
        </a:p>
      </dgm:t>
    </dgm:pt>
    <dgm:pt modelId="{251B2758-3020-4FC7-94C0-5FAB35C1FBEE}" type="sibTrans" cxnId="{D2DE05CD-FF31-4953-9D53-03D7D4E188AC}">
      <dgm:prSet/>
      <dgm:spPr/>
      <dgm:t>
        <a:bodyPr/>
        <a:lstStyle/>
        <a:p>
          <a:endParaRPr lang="en-US"/>
        </a:p>
      </dgm:t>
    </dgm:pt>
    <dgm:pt modelId="{DA7CB3F0-A055-4C89-858F-AA984000AE02}">
      <dgm:prSet phldr="0"/>
      <dgm:spPr>
        <a:solidFill>
          <a:srgbClr val="1899C2"/>
        </a:solidFill>
        <a:ln w="19050">
          <a:solidFill>
            <a:schemeClr val="tx1"/>
          </a:solidFill>
        </a:ln>
      </dgm:spPr>
      <dgm:t>
        <a:bodyPr/>
        <a:lstStyle/>
        <a:p>
          <a:pPr rtl="0"/>
          <a:r>
            <a:rPr lang="en-US" b="1">
              <a:latin typeface="Frutiger LT Std 45 Light"/>
            </a:rPr>
            <a:t>Session 2 to 5</a:t>
          </a:r>
        </a:p>
      </dgm:t>
    </dgm:pt>
    <dgm:pt modelId="{7F6698AC-9C3A-433A-B830-B52B7B92A395}" type="parTrans" cxnId="{2D6D8A98-45C5-4601-ACC2-8EA4B3C9E4C7}">
      <dgm:prSet/>
      <dgm:spPr/>
      <dgm:t>
        <a:bodyPr/>
        <a:lstStyle/>
        <a:p>
          <a:endParaRPr lang="en-US"/>
        </a:p>
      </dgm:t>
    </dgm:pt>
    <dgm:pt modelId="{0A609D53-8572-4AE9-9BE0-123638987B63}" type="sibTrans" cxnId="{2D6D8A98-45C5-4601-ACC2-8EA4B3C9E4C7}">
      <dgm:prSet/>
      <dgm:spPr/>
      <dgm:t>
        <a:bodyPr/>
        <a:lstStyle/>
        <a:p>
          <a:endParaRPr lang="en-US"/>
        </a:p>
      </dgm:t>
    </dgm:pt>
    <dgm:pt modelId="{752BA12C-DDD8-40A6-98ED-8441EFC9EC1E}">
      <dgm:prSet/>
      <dgm:spPr>
        <a:solidFill>
          <a:srgbClr val="1899C2">
            <a:alpha val="90000"/>
          </a:srgbClr>
        </a:solidFill>
        <a:ln w="19050">
          <a:solidFill>
            <a:schemeClr val="tx1"/>
          </a:solidFill>
        </a:ln>
      </dgm:spPr>
      <dgm:t>
        <a:bodyPr/>
        <a:lstStyle/>
        <a:p>
          <a:pPr rtl="0"/>
          <a:r>
            <a:rPr lang="en-US" b="1">
              <a:solidFill>
                <a:schemeClr val="bg1"/>
              </a:solidFill>
              <a:latin typeface="Frutiger LT Std 45 Light"/>
            </a:rPr>
            <a:t>Choose a minimum of 4 focus areas from the toolkit based on the goals set in session 1</a:t>
          </a:r>
        </a:p>
      </dgm:t>
    </dgm:pt>
    <dgm:pt modelId="{F0305C0A-B82A-48C9-A220-5A75A36471AD}" type="parTrans" cxnId="{6D97B3E3-25B9-4806-BCC0-4EC0EAF8ABD6}">
      <dgm:prSet/>
      <dgm:spPr/>
      <dgm:t>
        <a:bodyPr/>
        <a:lstStyle/>
        <a:p>
          <a:endParaRPr lang="en-US"/>
        </a:p>
      </dgm:t>
    </dgm:pt>
    <dgm:pt modelId="{5FCA02FA-CFB2-4087-B4E5-037D102D3C3D}" type="sibTrans" cxnId="{6D97B3E3-25B9-4806-BCC0-4EC0EAF8ABD6}">
      <dgm:prSet/>
      <dgm:spPr/>
      <dgm:t>
        <a:bodyPr/>
        <a:lstStyle/>
        <a:p>
          <a:endParaRPr lang="en-US"/>
        </a:p>
      </dgm:t>
    </dgm:pt>
    <dgm:pt modelId="{9B79CC52-210E-41C6-8053-CEAC316D7B1B}">
      <dgm:prSet/>
      <dgm:spPr>
        <a:solidFill>
          <a:srgbClr val="28538D"/>
        </a:solidFill>
        <a:ln w="19050">
          <a:solidFill>
            <a:schemeClr val="tx1"/>
          </a:solidFill>
        </a:ln>
      </dgm:spPr>
      <dgm:t>
        <a:bodyPr/>
        <a:lstStyle/>
        <a:p>
          <a:pPr rtl="0"/>
          <a:r>
            <a:rPr lang="en-US" b="1">
              <a:latin typeface="Frutiger LT Std 45 Light"/>
            </a:rPr>
            <a:t>Session 6</a:t>
          </a:r>
        </a:p>
      </dgm:t>
    </dgm:pt>
    <dgm:pt modelId="{982608FA-AF06-44B9-BCEE-66F46DC33119}" type="parTrans" cxnId="{8E61CC3E-AF3A-49F0-85A5-11E1E625D376}">
      <dgm:prSet/>
      <dgm:spPr/>
      <dgm:t>
        <a:bodyPr/>
        <a:lstStyle/>
        <a:p>
          <a:endParaRPr lang="en-US"/>
        </a:p>
      </dgm:t>
    </dgm:pt>
    <dgm:pt modelId="{98A9B23C-619E-4216-BD1A-A89578971842}" type="sibTrans" cxnId="{8E61CC3E-AF3A-49F0-85A5-11E1E625D376}">
      <dgm:prSet/>
      <dgm:spPr/>
      <dgm:t>
        <a:bodyPr/>
        <a:lstStyle/>
        <a:p>
          <a:endParaRPr lang="en-US"/>
        </a:p>
      </dgm:t>
    </dgm:pt>
    <dgm:pt modelId="{ACE0AB7C-FCC5-47E4-8BF6-0C33182E99CE}">
      <dgm:prSet/>
      <dgm:spPr>
        <a:solidFill>
          <a:srgbClr val="28538D">
            <a:alpha val="90000"/>
          </a:srgbClr>
        </a:solidFill>
        <a:ln w="19050">
          <a:solidFill>
            <a:schemeClr val="tx1"/>
          </a:solidFill>
        </a:ln>
      </dgm:spPr>
      <dgm:t>
        <a:bodyPr/>
        <a:lstStyle/>
        <a:p>
          <a:pPr rtl="0"/>
          <a:r>
            <a:rPr lang="en-US" b="1">
              <a:solidFill>
                <a:schemeClr val="bg1"/>
              </a:solidFill>
              <a:latin typeface="Frutiger LT Std 45 Light"/>
            </a:rPr>
            <a:t>Reflect and feedback, complete final survey</a:t>
          </a:r>
        </a:p>
      </dgm:t>
    </dgm:pt>
    <dgm:pt modelId="{0DA711EC-D136-4384-983D-271B5BDA1C7D}" type="parTrans" cxnId="{90AA4B14-4D23-4AB0-AD90-7E871E6F1CF6}">
      <dgm:prSet/>
      <dgm:spPr/>
      <dgm:t>
        <a:bodyPr/>
        <a:lstStyle/>
        <a:p>
          <a:endParaRPr lang="en-US"/>
        </a:p>
      </dgm:t>
    </dgm:pt>
    <dgm:pt modelId="{D8D2F055-6525-49CE-A209-BFB2E287690E}" type="sibTrans" cxnId="{90AA4B14-4D23-4AB0-AD90-7E871E6F1CF6}">
      <dgm:prSet/>
      <dgm:spPr/>
      <dgm:t>
        <a:bodyPr/>
        <a:lstStyle/>
        <a:p>
          <a:endParaRPr lang="en-US"/>
        </a:p>
      </dgm:t>
    </dgm:pt>
    <dgm:pt modelId="{3A730CFF-4F02-4C90-9A2A-0CDC38294D14}">
      <dgm:prSet phldr="0"/>
      <dgm:spPr>
        <a:solidFill>
          <a:schemeClr val="accent2">
            <a:lumMod val="60000"/>
            <a:lumOff val="40000"/>
            <a:alpha val="90000"/>
          </a:schemeClr>
        </a:solidFill>
        <a:ln w="19050">
          <a:solidFill>
            <a:schemeClr val="tx1"/>
          </a:solidFill>
        </a:ln>
      </dgm:spPr>
      <dgm:t>
        <a:bodyPr/>
        <a:lstStyle/>
        <a:p>
          <a:pPr rtl="0"/>
          <a:r>
            <a:rPr lang="en-US" b="1">
              <a:solidFill>
                <a:schemeClr val="bg1"/>
              </a:solidFill>
              <a:latin typeface="Frutiger LT Std 45 Light"/>
            </a:rPr>
            <a:t>Get to know your mentee and goal setting, create an action plan of the topics chosen for your mentoring sessions </a:t>
          </a:r>
        </a:p>
      </dgm:t>
    </dgm:pt>
    <dgm:pt modelId="{47AFFDAD-D36E-44AF-A2E5-7011C73F4EFF}" type="parTrans" cxnId="{D82656EE-6D0A-4B14-BAEA-0A8414B16FB4}">
      <dgm:prSet/>
      <dgm:spPr/>
      <dgm:t>
        <a:bodyPr/>
        <a:lstStyle/>
        <a:p>
          <a:endParaRPr lang="en-GB"/>
        </a:p>
      </dgm:t>
    </dgm:pt>
    <dgm:pt modelId="{DC63411A-24AE-4416-B8FF-3C0E6332A948}" type="sibTrans" cxnId="{D82656EE-6D0A-4B14-BAEA-0A8414B16FB4}">
      <dgm:prSet/>
      <dgm:spPr/>
      <dgm:t>
        <a:bodyPr/>
        <a:lstStyle/>
        <a:p>
          <a:endParaRPr lang="en-GB"/>
        </a:p>
      </dgm:t>
    </dgm:pt>
    <dgm:pt modelId="{D0153E34-F44E-413A-96CC-76FB6DED9D97}" type="pres">
      <dgm:prSet presAssocID="{E39680E0-CD31-4539-A05A-3A3A940BCA4C}" presName="Name0" presStyleCnt="0">
        <dgm:presLayoutVars>
          <dgm:dir/>
          <dgm:animLvl val="lvl"/>
          <dgm:resizeHandles val="exact"/>
        </dgm:presLayoutVars>
      </dgm:prSet>
      <dgm:spPr/>
    </dgm:pt>
    <dgm:pt modelId="{6C586E43-2C4F-4F4B-95DC-2010AEA91AEE}" type="pres">
      <dgm:prSet presAssocID="{9B79CC52-210E-41C6-8053-CEAC316D7B1B}" presName="boxAndChildren" presStyleCnt="0"/>
      <dgm:spPr/>
    </dgm:pt>
    <dgm:pt modelId="{4BE0B9C3-9CD7-49EB-A67F-7064E13589B6}" type="pres">
      <dgm:prSet presAssocID="{9B79CC52-210E-41C6-8053-CEAC316D7B1B}" presName="parentTextBox" presStyleLbl="alignNode1" presStyleIdx="0" presStyleCnt="4"/>
      <dgm:spPr/>
    </dgm:pt>
    <dgm:pt modelId="{EC16D6F0-F5DD-4A9F-8280-E8358EAD709D}" type="pres">
      <dgm:prSet presAssocID="{9B79CC52-210E-41C6-8053-CEAC316D7B1B}" presName="descendantBox" presStyleLbl="bgAccFollowNode1" presStyleIdx="0" presStyleCnt="4" custLinFactNeighborY="-218"/>
      <dgm:spPr/>
    </dgm:pt>
    <dgm:pt modelId="{D34AF09E-44C5-4A6E-B951-0F70C67D2203}" type="pres">
      <dgm:prSet presAssocID="{0A609D53-8572-4AE9-9BE0-123638987B63}" presName="sp" presStyleCnt="0"/>
      <dgm:spPr/>
    </dgm:pt>
    <dgm:pt modelId="{891C9BF6-E9D1-42FF-BF36-2E2A94897778}" type="pres">
      <dgm:prSet presAssocID="{DA7CB3F0-A055-4C89-858F-AA984000AE02}" presName="arrowAndChildren" presStyleCnt="0"/>
      <dgm:spPr/>
    </dgm:pt>
    <dgm:pt modelId="{2C78F59B-121F-45A8-8BD9-98939F4FC87F}" type="pres">
      <dgm:prSet presAssocID="{DA7CB3F0-A055-4C89-858F-AA984000AE02}" presName="parentTextArrow" presStyleLbl="node1" presStyleIdx="0" presStyleCnt="0"/>
      <dgm:spPr/>
    </dgm:pt>
    <dgm:pt modelId="{7BB96F62-257D-4942-8240-B41EEF34066D}" type="pres">
      <dgm:prSet presAssocID="{DA7CB3F0-A055-4C89-858F-AA984000AE02}" presName="arrow" presStyleLbl="alignNode1" presStyleIdx="1" presStyleCnt="4"/>
      <dgm:spPr/>
    </dgm:pt>
    <dgm:pt modelId="{C4E5CD70-ECF4-4736-A43F-24B3DE2FEAA8}" type="pres">
      <dgm:prSet presAssocID="{DA7CB3F0-A055-4C89-858F-AA984000AE02}" presName="descendantArrow" presStyleLbl="bgAccFollowNode1" presStyleIdx="1" presStyleCnt="4"/>
      <dgm:spPr/>
    </dgm:pt>
    <dgm:pt modelId="{402051C1-CFB7-4A3B-BDC4-4B37946667D9}" type="pres">
      <dgm:prSet presAssocID="{251B2758-3020-4FC7-94C0-5FAB35C1FBEE}" presName="sp" presStyleCnt="0"/>
      <dgm:spPr/>
    </dgm:pt>
    <dgm:pt modelId="{F304C08C-2078-49C6-9E21-735B1041B172}" type="pres">
      <dgm:prSet presAssocID="{FA8C9617-DDA4-401A-A09E-C1E5B0FC4243}" presName="arrowAndChildren" presStyleCnt="0"/>
      <dgm:spPr/>
    </dgm:pt>
    <dgm:pt modelId="{CE505D53-2391-4961-A8AF-68CB9FDF539F}" type="pres">
      <dgm:prSet presAssocID="{FA8C9617-DDA4-401A-A09E-C1E5B0FC4243}" presName="parentTextArrow" presStyleLbl="node1" presStyleIdx="0" presStyleCnt="0"/>
      <dgm:spPr/>
    </dgm:pt>
    <dgm:pt modelId="{8C4A9EBF-95B1-44CE-91F7-40A27D2F3A46}" type="pres">
      <dgm:prSet presAssocID="{FA8C9617-DDA4-401A-A09E-C1E5B0FC4243}" presName="arrow" presStyleLbl="alignNode1" presStyleIdx="2" presStyleCnt="4"/>
      <dgm:spPr/>
    </dgm:pt>
    <dgm:pt modelId="{8909086A-0FA3-434B-825B-58B74D4BCF1B}" type="pres">
      <dgm:prSet presAssocID="{FA8C9617-DDA4-401A-A09E-C1E5B0FC4243}" presName="descendantArrow" presStyleLbl="bgAccFollowNode1" presStyleIdx="2" presStyleCnt="4"/>
      <dgm:spPr/>
    </dgm:pt>
    <dgm:pt modelId="{1F601BDD-F4D0-4E96-A648-6771CB72330F}" type="pres">
      <dgm:prSet presAssocID="{E8298E9F-7FDA-4518-A332-7C6D4FC6A433}" presName="sp" presStyleCnt="0"/>
      <dgm:spPr/>
    </dgm:pt>
    <dgm:pt modelId="{2DDE176D-9390-4DBB-B044-4E2F3EBD97A5}" type="pres">
      <dgm:prSet presAssocID="{D8DCEF08-7034-4800-9402-6BB0CBEFB492}" presName="arrowAndChildren" presStyleCnt="0"/>
      <dgm:spPr/>
    </dgm:pt>
    <dgm:pt modelId="{032DE277-8D98-4352-ACDC-0FD9A8667743}" type="pres">
      <dgm:prSet presAssocID="{D8DCEF08-7034-4800-9402-6BB0CBEFB492}" presName="parentTextArrow" presStyleLbl="node1" presStyleIdx="0" presStyleCnt="0"/>
      <dgm:spPr/>
    </dgm:pt>
    <dgm:pt modelId="{37F1ED45-2D0E-4DDE-AB2D-44D0E69E1EBA}" type="pres">
      <dgm:prSet presAssocID="{D8DCEF08-7034-4800-9402-6BB0CBEFB492}" presName="arrow" presStyleLbl="alignNode1" presStyleIdx="3" presStyleCnt="4"/>
      <dgm:spPr/>
    </dgm:pt>
    <dgm:pt modelId="{6D7BA4D9-FA1F-42DA-A00D-83F8C862EA1D}" type="pres">
      <dgm:prSet presAssocID="{D8DCEF08-7034-4800-9402-6BB0CBEFB492}" presName="descendantArrow" presStyleLbl="bgAccFollowNode1" presStyleIdx="3" presStyleCnt="4"/>
      <dgm:spPr/>
    </dgm:pt>
  </dgm:ptLst>
  <dgm:cxnLst>
    <dgm:cxn modelId="{21515600-5E03-4EA7-B27A-038B7A6D6FAF}" type="presOf" srcId="{D8DCEF08-7034-4800-9402-6BB0CBEFB492}" destId="{032DE277-8D98-4352-ACDC-0FD9A8667743}" srcOrd="0" destOrd="0" presId="urn:microsoft.com/office/officeart/2016/7/layout/VerticalDownArrowProcess"/>
    <dgm:cxn modelId="{5E2EB504-2AA5-49B2-AA36-2C998CC0D9DE}" type="presOf" srcId="{067AF419-5CEA-4EFB-9931-CB01DB41F63A}" destId="{6D7BA4D9-FA1F-42DA-A00D-83F8C862EA1D}" srcOrd="0" destOrd="0" presId="urn:microsoft.com/office/officeart/2016/7/layout/VerticalDownArrowProcess"/>
    <dgm:cxn modelId="{90AA4B14-4D23-4AB0-AD90-7E871E6F1CF6}" srcId="{9B79CC52-210E-41C6-8053-CEAC316D7B1B}" destId="{ACE0AB7C-FCC5-47E4-8BF6-0C33182E99CE}" srcOrd="0" destOrd="0" parTransId="{0DA711EC-D136-4384-983D-271B5BDA1C7D}" sibTransId="{D8D2F055-6525-49CE-A209-BFB2E287690E}"/>
    <dgm:cxn modelId="{CEF2C517-FAD4-40F2-B5CA-5EDA0E34AA07}" type="presOf" srcId="{3A730CFF-4F02-4C90-9A2A-0CDC38294D14}" destId="{8909086A-0FA3-434B-825B-58B74D4BCF1B}" srcOrd="0" destOrd="0" presId="urn:microsoft.com/office/officeart/2016/7/layout/VerticalDownArrowProcess"/>
    <dgm:cxn modelId="{8E61CC3E-AF3A-49F0-85A5-11E1E625D376}" srcId="{E39680E0-CD31-4539-A05A-3A3A940BCA4C}" destId="{9B79CC52-210E-41C6-8053-CEAC316D7B1B}" srcOrd="3" destOrd="0" parTransId="{982608FA-AF06-44B9-BCEE-66F46DC33119}" sibTransId="{98A9B23C-619E-4216-BD1A-A89578971842}"/>
    <dgm:cxn modelId="{73A4F767-85FB-4FB5-A121-EA8E9B50B3FB}" srcId="{E39680E0-CD31-4539-A05A-3A3A940BCA4C}" destId="{D8DCEF08-7034-4800-9402-6BB0CBEFB492}" srcOrd="0" destOrd="0" parTransId="{518F0904-C67A-4C61-B303-C623752770B4}" sibTransId="{E8298E9F-7FDA-4518-A332-7C6D4FC6A433}"/>
    <dgm:cxn modelId="{61515B48-133D-4727-9D24-FCD696508D4F}" type="presOf" srcId="{DA7CB3F0-A055-4C89-858F-AA984000AE02}" destId="{2C78F59B-121F-45A8-8BD9-98939F4FC87F}" srcOrd="0" destOrd="0" presId="urn:microsoft.com/office/officeart/2016/7/layout/VerticalDownArrowProcess"/>
    <dgm:cxn modelId="{6CF1655A-B06A-44DA-ABA2-DA8C8956626A}" type="presOf" srcId="{DA7CB3F0-A055-4C89-858F-AA984000AE02}" destId="{7BB96F62-257D-4942-8240-B41EEF34066D}" srcOrd="1" destOrd="0" presId="urn:microsoft.com/office/officeart/2016/7/layout/VerticalDownArrowProcess"/>
    <dgm:cxn modelId="{A6F5497F-7B33-40B7-8770-A75EBBFE523C}" type="presOf" srcId="{752BA12C-DDD8-40A6-98ED-8441EFC9EC1E}" destId="{C4E5CD70-ECF4-4736-A43F-24B3DE2FEAA8}" srcOrd="0" destOrd="0" presId="urn:microsoft.com/office/officeart/2016/7/layout/VerticalDownArrowProcess"/>
    <dgm:cxn modelId="{A1436D82-4269-40A4-855A-9E37515A212D}" type="presOf" srcId="{9B79CC52-210E-41C6-8053-CEAC316D7B1B}" destId="{4BE0B9C3-9CD7-49EB-A67F-7064E13589B6}" srcOrd="0" destOrd="0" presId="urn:microsoft.com/office/officeart/2016/7/layout/VerticalDownArrowProcess"/>
    <dgm:cxn modelId="{ED254B92-2945-4C15-B09E-AD1DFCAA382C}" srcId="{D8DCEF08-7034-4800-9402-6BB0CBEFB492}" destId="{067AF419-5CEA-4EFB-9931-CB01DB41F63A}" srcOrd="0" destOrd="0" parTransId="{C49EB649-8194-4689-918E-C58058B4189A}" sibTransId="{4E72205C-1AA3-4DBF-9562-B8853A32B754}"/>
    <dgm:cxn modelId="{2D6D8A98-45C5-4601-ACC2-8EA4B3C9E4C7}" srcId="{E39680E0-CD31-4539-A05A-3A3A940BCA4C}" destId="{DA7CB3F0-A055-4C89-858F-AA984000AE02}" srcOrd="2" destOrd="0" parTransId="{7F6698AC-9C3A-433A-B830-B52B7B92A395}" sibTransId="{0A609D53-8572-4AE9-9BE0-123638987B63}"/>
    <dgm:cxn modelId="{ED7C2EB9-DDD6-49BA-B61D-3F7F9E9C7C10}" type="presOf" srcId="{E39680E0-CD31-4539-A05A-3A3A940BCA4C}" destId="{D0153E34-F44E-413A-96CC-76FB6DED9D97}" srcOrd="0" destOrd="0" presId="urn:microsoft.com/office/officeart/2016/7/layout/VerticalDownArrowProcess"/>
    <dgm:cxn modelId="{D1829ABB-3674-4CDF-B025-27522930AD71}" type="presOf" srcId="{FA8C9617-DDA4-401A-A09E-C1E5B0FC4243}" destId="{CE505D53-2391-4961-A8AF-68CB9FDF539F}" srcOrd="0" destOrd="0" presId="urn:microsoft.com/office/officeart/2016/7/layout/VerticalDownArrowProcess"/>
    <dgm:cxn modelId="{81DB4ABC-C269-4B70-B534-676E87DA8CA7}" type="presOf" srcId="{D8DCEF08-7034-4800-9402-6BB0CBEFB492}" destId="{37F1ED45-2D0E-4DDE-AB2D-44D0E69E1EBA}" srcOrd="1" destOrd="0" presId="urn:microsoft.com/office/officeart/2016/7/layout/VerticalDownArrowProcess"/>
    <dgm:cxn modelId="{D2DE05CD-FF31-4953-9D53-03D7D4E188AC}" srcId="{E39680E0-CD31-4539-A05A-3A3A940BCA4C}" destId="{FA8C9617-DDA4-401A-A09E-C1E5B0FC4243}" srcOrd="1" destOrd="0" parTransId="{5A021A9C-BAD1-414A-91B3-7D7BA87A85A7}" sibTransId="{251B2758-3020-4FC7-94C0-5FAB35C1FBEE}"/>
    <dgm:cxn modelId="{1CE111D1-A9CE-4282-A769-4032880EE6B0}" type="presOf" srcId="{FA8C9617-DDA4-401A-A09E-C1E5B0FC4243}" destId="{8C4A9EBF-95B1-44CE-91F7-40A27D2F3A46}" srcOrd="1" destOrd="0" presId="urn:microsoft.com/office/officeart/2016/7/layout/VerticalDownArrowProcess"/>
    <dgm:cxn modelId="{6D97B3E3-25B9-4806-BCC0-4EC0EAF8ABD6}" srcId="{DA7CB3F0-A055-4C89-858F-AA984000AE02}" destId="{752BA12C-DDD8-40A6-98ED-8441EFC9EC1E}" srcOrd="0" destOrd="0" parTransId="{F0305C0A-B82A-48C9-A220-5A75A36471AD}" sibTransId="{5FCA02FA-CFB2-4087-B4E5-037D102D3C3D}"/>
    <dgm:cxn modelId="{D82656EE-6D0A-4B14-BAEA-0A8414B16FB4}" srcId="{FA8C9617-DDA4-401A-A09E-C1E5B0FC4243}" destId="{3A730CFF-4F02-4C90-9A2A-0CDC38294D14}" srcOrd="0" destOrd="0" parTransId="{47AFFDAD-D36E-44AF-A2E5-7011C73F4EFF}" sibTransId="{DC63411A-24AE-4416-B8FF-3C0E6332A948}"/>
    <dgm:cxn modelId="{2DD3EAF1-F249-49B7-AF55-71EE44D39629}" type="presOf" srcId="{ACE0AB7C-FCC5-47E4-8BF6-0C33182E99CE}" destId="{EC16D6F0-F5DD-4A9F-8280-E8358EAD709D}" srcOrd="0" destOrd="0" presId="urn:microsoft.com/office/officeart/2016/7/layout/VerticalDownArrowProcess"/>
    <dgm:cxn modelId="{6DF47E05-8B73-466B-8B82-0C90E9B6A78E}" type="presParOf" srcId="{D0153E34-F44E-413A-96CC-76FB6DED9D97}" destId="{6C586E43-2C4F-4F4B-95DC-2010AEA91AEE}" srcOrd="0" destOrd="0" presId="urn:microsoft.com/office/officeart/2016/7/layout/VerticalDownArrowProcess"/>
    <dgm:cxn modelId="{F3DC299D-8CCF-4335-9C32-434ADAFB2450}" type="presParOf" srcId="{6C586E43-2C4F-4F4B-95DC-2010AEA91AEE}" destId="{4BE0B9C3-9CD7-49EB-A67F-7064E13589B6}" srcOrd="0" destOrd="0" presId="urn:microsoft.com/office/officeart/2016/7/layout/VerticalDownArrowProcess"/>
    <dgm:cxn modelId="{6D4605EA-734E-4ED1-ADFD-74FD8E899969}" type="presParOf" srcId="{6C586E43-2C4F-4F4B-95DC-2010AEA91AEE}" destId="{EC16D6F0-F5DD-4A9F-8280-E8358EAD709D}" srcOrd="1" destOrd="0" presId="urn:microsoft.com/office/officeart/2016/7/layout/VerticalDownArrowProcess"/>
    <dgm:cxn modelId="{8BE4E42B-31E4-4882-B8AF-EFC3956E1D3E}" type="presParOf" srcId="{D0153E34-F44E-413A-96CC-76FB6DED9D97}" destId="{D34AF09E-44C5-4A6E-B951-0F70C67D2203}" srcOrd="1" destOrd="0" presId="urn:microsoft.com/office/officeart/2016/7/layout/VerticalDownArrowProcess"/>
    <dgm:cxn modelId="{B1A5CA57-7597-4E84-BD9E-4893CA629D33}" type="presParOf" srcId="{D0153E34-F44E-413A-96CC-76FB6DED9D97}" destId="{891C9BF6-E9D1-42FF-BF36-2E2A94897778}" srcOrd="2" destOrd="0" presId="urn:microsoft.com/office/officeart/2016/7/layout/VerticalDownArrowProcess"/>
    <dgm:cxn modelId="{594489D6-6F33-4811-9E22-57962E33F893}" type="presParOf" srcId="{891C9BF6-E9D1-42FF-BF36-2E2A94897778}" destId="{2C78F59B-121F-45A8-8BD9-98939F4FC87F}" srcOrd="0" destOrd="0" presId="urn:microsoft.com/office/officeart/2016/7/layout/VerticalDownArrowProcess"/>
    <dgm:cxn modelId="{CBA4904A-98F1-4627-8904-9E61DCA4A8B4}" type="presParOf" srcId="{891C9BF6-E9D1-42FF-BF36-2E2A94897778}" destId="{7BB96F62-257D-4942-8240-B41EEF34066D}" srcOrd="1" destOrd="0" presId="urn:microsoft.com/office/officeart/2016/7/layout/VerticalDownArrowProcess"/>
    <dgm:cxn modelId="{44BA19DB-3E10-43C0-960D-3EC030398486}" type="presParOf" srcId="{891C9BF6-E9D1-42FF-BF36-2E2A94897778}" destId="{C4E5CD70-ECF4-4736-A43F-24B3DE2FEAA8}" srcOrd="2" destOrd="0" presId="urn:microsoft.com/office/officeart/2016/7/layout/VerticalDownArrowProcess"/>
    <dgm:cxn modelId="{2E238C55-9858-4405-ABFA-1D1A455943FE}" type="presParOf" srcId="{D0153E34-F44E-413A-96CC-76FB6DED9D97}" destId="{402051C1-CFB7-4A3B-BDC4-4B37946667D9}" srcOrd="3" destOrd="0" presId="urn:microsoft.com/office/officeart/2016/7/layout/VerticalDownArrowProcess"/>
    <dgm:cxn modelId="{7B332147-019D-4575-996E-D7C9680324B3}" type="presParOf" srcId="{D0153E34-F44E-413A-96CC-76FB6DED9D97}" destId="{F304C08C-2078-49C6-9E21-735B1041B172}" srcOrd="4" destOrd="0" presId="urn:microsoft.com/office/officeart/2016/7/layout/VerticalDownArrowProcess"/>
    <dgm:cxn modelId="{D7B5C788-E9B4-45E8-A614-43F1C4D31F67}" type="presParOf" srcId="{F304C08C-2078-49C6-9E21-735B1041B172}" destId="{CE505D53-2391-4961-A8AF-68CB9FDF539F}" srcOrd="0" destOrd="0" presId="urn:microsoft.com/office/officeart/2016/7/layout/VerticalDownArrowProcess"/>
    <dgm:cxn modelId="{EB69CBEB-AFFE-4C61-9C99-CB881B4367FD}" type="presParOf" srcId="{F304C08C-2078-49C6-9E21-735B1041B172}" destId="{8C4A9EBF-95B1-44CE-91F7-40A27D2F3A46}" srcOrd="1" destOrd="0" presId="urn:microsoft.com/office/officeart/2016/7/layout/VerticalDownArrowProcess"/>
    <dgm:cxn modelId="{524E3EB4-9615-4691-B76A-CD396AC5A790}" type="presParOf" srcId="{F304C08C-2078-49C6-9E21-735B1041B172}" destId="{8909086A-0FA3-434B-825B-58B74D4BCF1B}" srcOrd="2" destOrd="0" presId="urn:microsoft.com/office/officeart/2016/7/layout/VerticalDownArrowProcess"/>
    <dgm:cxn modelId="{57DBC0AD-E14F-436C-AAEB-09ABF7621F88}" type="presParOf" srcId="{D0153E34-F44E-413A-96CC-76FB6DED9D97}" destId="{1F601BDD-F4D0-4E96-A648-6771CB72330F}" srcOrd="5" destOrd="0" presId="urn:microsoft.com/office/officeart/2016/7/layout/VerticalDownArrowProcess"/>
    <dgm:cxn modelId="{3B26DEB0-7F1F-434D-A9C6-79F8729C0A01}" type="presParOf" srcId="{D0153E34-F44E-413A-96CC-76FB6DED9D97}" destId="{2DDE176D-9390-4DBB-B044-4E2F3EBD97A5}" srcOrd="6" destOrd="0" presId="urn:microsoft.com/office/officeart/2016/7/layout/VerticalDownArrowProcess"/>
    <dgm:cxn modelId="{AAD8A683-AC2A-4C2B-821E-8F8EFB4A956C}" type="presParOf" srcId="{2DDE176D-9390-4DBB-B044-4E2F3EBD97A5}" destId="{032DE277-8D98-4352-ACDC-0FD9A8667743}" srcOrd="0" destOrd="0" presId="urn:microsoft.com/office/officeart/2016/7/layout/VerticalDownArrowProcess"/>
    <dgm:cxn modelId="{33E2660D-25C1-4EE9-902F-D47BCAE900CC}" type="presParOf" srcId="{2DDE176D-9390-4DBB-B044-4E2F3EBD97A5}" destId="{37F1ED45-2D0E-4DDE-AB2D-44D0E69E1EBA}" srcOrd="1" destOrd="0" presId="urn:microsoft.com/office/officeart/2016/7/layout/VerticalDownArrowProcess"/>
    <dgm:cxn modelId="{2DD75D04-9815-4C38-B5E3-F4DB8AB5818E}" type="presParOf" srcId="{2DDE176D-9390-4DBB-B044-4E2F3EBD97A5}" destId="{6D7BA4D9-FA1F-42DA-A00D-83F8C862EA1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E0B9C3-9CD7-49EB-A67F-7064E13589B6}">
      <dsp:nvSpPr>
        <dsp:cNvPr id="0" name=""/>
        <dsp:cNvSpPr/>
      </dsp:nvSpPr>
      <dsp:spPr>
        <a:xfrm>
          <a:off x="0" y="4457223"/>
          <a:ext cx="2450282" cy="975131"/>
        </a:xfrm>
        <a:prstGeom prst="rect">
          <a:avLst/>
        </a:prstGeom>
        <a:solidFill>
          <a:srgbClr val="28538D"/>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264" tIns="206248" rIns="174264" bIns="206248" numCol="1" spcCol="1270" anchor="ctr" anchorCtr="0">
          <a:noAutofit/>
        </a:bodyPr>
        <a:lstStyle/>
        <a:p>
          <a:pPr marL="0" lvl="0" indent="0" algn="ctr" defTabSz="1289050" rtl="0">
            <a:lnSpc>
              <a:spcPct val="90000"/>
            </a:lnSpc>
            <a:spcBef>
              <a:spcPct val="0"/>
            </a:spcBef>
            <a:spcAft>
              <a:spcPct val="35000"/>
            </a:spcAft>
            <a:buNone/>
          </a:pPr>
          <a:r>
            <a:rPr lang="en-US" sz="2900" b="1" kern="1200">
              <a:latin typeface="Frutiger LT Std 45 Light"/>
            </a:rPr>
            <a:t>Session 6</a:t>
          </a:r>
        </a:p>
      </dsp:txBody>
      <dsp:txXfrm>
        <a:off x="0" y="4457223"/>
        <a:ext cx="2450282" cy="975131"/>
      </dsp:txXfrm>
    </dsp:sp>
    <dsp:sp modelId="{EC16D6F0-F5DD-4A9F-8280-E8358EAD709D}">
      <dsp:nvSpPr>
        <dsp:cNvPr id="0" name=""/>
        <dsp:cNvSpPr/>
      </dsp:nvSpPr>
      <dsp:spPr>
        <a:xfrm>
          <a:off x="2450282" y="4455098"/>
          <a:ext cx="7350846" cy="975131"/>
        </a:xfrm>
        <a:prstGeom prst="rect">
          <a:avLst/>
        </a:prstGeom>
        <a:solidFill>
          <a:srgbClr val="28538D">
            <a:alpha val="90000"/>
          </a:srgb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10" tIns="228600" rIns="149110" bIns="22860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bg1"/>
              </a:solidFill>
              <a:latin typeface="Frutiger LT Std 45 Light"/>
            </a:rPr>
            <a:t>Reflect and feedback, complete final survey</a:t>
          </a:r>
        </a:p>
      </dsp:txBody>
      <dsp:txXfrm>
        <a:off x="2450282" y="4455098"/>
        <a:ext cx="7350846" cy="975131"/>
      </dsp:txXfrm>
    </dsp:sp>
    <dsp:sp modelId="{7BB96F62-257D-4942-8240-B41EEF34066D}">
      <dsp:nvSpPr>
        <dsp:cNvPr id="0" name=""/>
        <dsp:cNvSpPr/>
      </dsp:nvSpPr>
      <dsp:spPr>
        <a:xfrm rot="10800000">
          <a:off x="0" y="2972098"/>
          <a:ext cx="2450282" cy="1499752"/>
        </a:xfrm>
        <a:prstGeom prst="upArrowCallout">
          <a:avLst>
            <a:gd name="adj1" fmla="val 5000"/>
            <a:gd name="adj2" fmla="val 10000"/>
            <a:gd name="adj3" fmla="val 15000"/>
            <a:gd name="adj4" fmla="val 64977"/>
          </a:avLst>
        </a:prstGeom>
        <a:solidFill>
          <a:srgbClr val="1899C2"/>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264" tIns="206248" rIns="174264" bIns="206248" numCol="1" spcCol="1270" anchor="ctr" anchorCtr="0">
          <a:noAutofit/>
        </a:bodyPr>
        <a:lstStyle/>
        <a:p>
          <a:pPr marL="0" lvl="0" indent="0" algn="ctr" defTabSz="1289050" rtl="0">
            <a:lnSpc>
              <a:spcPct val="90000"/>
            </a:lnSpc>
            <a:spcBef>
              <a:spcPct val="0"/>
            </a:spcBef>
            <a:spcAft>
              <a:spcPct val="35000"/>
            </a:spcAft>
            <a:buNone/>
          </a:pPr>
          <a:r>
            <a:rPr lang="en-US" sz="2900" b="1" kern="1200">
              <a:latin typeface="Frutiger LT Std 45 Light"/>
            </a:rPr>
            <a:t>Session 2 to 5</a:t>
          </a:r>
        </a:p>
      </dsp:txBody>
      <dsp:txXfrm rot="-10800000">
        <a:off x="0" y="2972098"/>
        <a:ext cx="2450282" cy="974839"/>
      </dsp:txXfrm>
    </dsp:sp>
    <dsp:sp modelId="{C4E5CD70-ECF4-4736-A43F-24B3DE2FEAA8}">
      <dsp:nvSpPr>
        <dsp:cNvPr id="0" name=""/>
        <dsp:cNvSpPr/>
      </dsp:nvSpPr>
      <dsp:spPr>
        <a:xfrm>
          <a:off x="2450282" y="2972098"/>
          <a:ext cx="7350846" cy="974839"/>
        </a:xfrm>
        <a:prstGeom prst="rect">
          <a:avLst/>
        </a:prstGeom>
        <a:solidFill>
          <a:srgbClr val="1899C2">
            <a:alpha val="90000"/>
          </a:srgb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10" tIns="228600" rIns="149110" bIns="22860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bg1"/>
              </a:solidFill>
              <a:latin typeface="Frutiger LT Std 45 Light"/>
            </a:rPr>
            <a:t>Choose a minimum of 4 focus areas from the toolkit based on the goals set in session 1</a:t>
          </a:r>
        </a:p>
      </dsp:txBody>
      <dsp:txXfrm>
        <a:off x="2450282" y="2972098"/>
        <a:ext cx="7350846" cy="974839"/>
      </dsp:txXfrm>
    </dsp:sp>
    <dsp:sp modelId="{8C4A9EBF-95B1-44CE-91F7-40A27D2F3A46}">
      <dsp:nvSpPr>
        <dsp:cNvPr id="0" name=""/>
        <dsp:cNvSpPr/>
      </dsp:nvSpPr>
      <dsp:spPr>
        <a:xfrm rot="10800000">
          <a:off x="0" y="1486972"/>
          <a:ext cx="2450282" cy="1499752"/>
        </a:xfrm>
        <a:prstGeom prst="upArrowCallout">
          <a:avLst>
            <a:gd name="adj1" fmla="val 5000"/>
            <a:gd name="adj2" fmla="val 10000"/>
            <a:gd name="adj3" fmla="val 15000"/>
            <a:gd name="adj4" fmla="val 64977"/>
          </a:avLst>
        </a:prstGeom>
        <a:solidFill>
          <a:schemeClr val="accent2">
            <a:lumMod val="60000"/>
            <a:lumOff val="4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264" tIns="206248" rIns="174264" bIns="206248" numCol="1" spcCol="1270" anchor="ctr" anchorCtr="0">
          <a:noAutofit/>
        </a:bodyPr>
        <a:lstStyle/>
        <a:p>
          <a:pPr marL="0" lvl="0" indent="0" algn="ctr" defTabSz="1289050" rtl="0">
            <a:lnSpc>
              <a:spcPct val="90000"/>
            </a:lnSpc>
            <a:spcBef>
              <a:spcPct val="0"/>
            </a:spcBef>
            <a:spcAft>
              <a:spcPct val="35000"/>
            </a:spcAft>
            <a:buNone/>
          </a:pPr>
          <a:r>
            <a:rPr lang="en-US" sz="2900" b="1" kern="1200">
              <a:latin typeface="Frutiger LT Std 45 Light"/>
            </a:rPr>
            <a:t>Session 1</a:t>
          </a:r>
        </a:p>
      </dsp:txBody>
      <dsp:txXfrm rot="-10800000">
        <a:off x="0" y="1486972"/>
        <a:ext cx="2450282" cy="974839"/>
      </dsp:txXfrm>
    </dsp:sp>
    <dsp:sp modelId="{8909086A-0FA3-434B-825B-58B74D4BCF1B}">
      <dsp:nvSpPr>
        <dsp:cNvPr id="0" name=""/>
        <dsp:cNvSpPr/>
      </dsp:nvSpPr>
      <dsp:spPr>
        <a:xfrm>
          <a:off x="2450282" y="1486972"/>
          <a:ext cx="7350846" cy="974839"/>
        </a:xfrm>
        <a:prstGeom prst="rect">
          <a:avLst/>
        </a:prstGeom>
        <a:solidFill>
          <a:schemeClr val="accent2">
            <a:lumMod val="60000"/>
            <a:lumOff val="40000"/>
            <a:alpha val="90000"/>
          </a:scheme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10" tIns="228600" rIns="149110" bIns="22860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bg1"/>
              </a:solidFill>
              <a:latin typeface="Frutiger LT Std 45 Light"/>
            </a:rPr>
            <a:t>Get to know your mentee and goal setting, create an action plan of the topics chosen for your mentoring sessions </a:t>
          </a:r>
        </a:p>
      </dsp:txBody>
      <dsp:txXfrm>
        <a:off x="2450282" y="1486972"/>
        <a:ext cx="7350846" cy="974839"/>
      </dsp:txXfrm>
    </dsp:sp>
    <dsp:sp modelId="{37F1ED45-2D0E-4DDE-AB2D-44D0E69E1EBA}">
      <dsp:nvSpPr>
        <dsp:cNvPr id="0" name=""/>
        <dsp:cNvSpPr/>
      </dsp:nvSpPr>
      <dsp:spPr>
        <a:xfrm rot="10800000">
          <a:off x="0" y="1847"/>
          <a:ext cx="2450282" cy="1499752"/>
        </a:xfrm>
        <a:prstGeom prst="upArrowCallout">
          <a:avLst>
            <a:gd name="adj1" fmla="val 5000"/>
            <a:gd name="adj2" fmla="val 10000"/>
            <a:gd name="adj3" fmla="val 15000"/>
            <a:gd name="adj4" fmla="val 64977"/>
          </a:avLst>
        </a:prstGeom>
        <a:solidFill>
          <a:srgbClr val="C74A25"/>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264" tIns="206248" rIns="174264" bIns="206248" numCol="1" spcCol="1270" anchor="ctr" anchorCtr="0">
          <a:noAutofit/>
        </a:bodyPr>
        <a:lstStyle/>
        <a:p>
          <a:pPr marL="0" lvl="0" indent="0" algn="ctr" defTabSz="1289050" rtl="0">
            <a:lnSpc>
              <a:spcPct val="90000"/>
            </a:lnSpc>
            <a:spcBef>
              <a:spcPct val="0"/>
            </a:spcBef>
            <a:spcAft>
              <a:spcPct val="35000"/>
            </a:spcAft>
            <a:buNone/>
          </a:pPr>
          <a:r>
            <a:rPr lang="en-US" sz="2900" b="1" kern="1200">
              <a:latin typeface="Frutiger LT Std 45 Light"/>
            </a:rPr>
            <a:t>Prepare</a:t>
          </a:r>
        </a:p>
      </dsp:txBody>
      <dsp:txXfrm rot="-10800000">
        <a:off x="0" y="1847"/>
        <a:ext cx="2450282" cy="974839"/>
      </dsp:txXfrm>
    </dsp:sp>
    <dsp:sp modelId="{6D7BA4D9-FA1F-42DA-A00D-83F8C862EA1D}">
      <dsp:nvSpPr>
        <dsp:cNvPr id="0" name=""/>
        <dsp:cNvSpPr/>
      </dsp:nvSpPr>
      <dsp:spPr>
        <a:xfrm>
          <a:off x="2450282" y="1847"/>
          <a:ext cx="7350846" cy="974839"/>
        </a:xfrm>
        <a:prstGeom prst="rect">
          <a:avLst/>
        </a:prstGeom>
        <a:solidFill>
          <a:srgbClr val="C74A25">
            <a:alpha val="90000"/>
          </a:srgbClr>
        </a:solidFill>
        <a:ln w="1905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110" tIns="228600" rIns="149110" bIns="22860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bg1"/>
              </a:solidFill>
              <a:latin typeface="Frutiger LT Std 45 Light"/>
            </a:rPr>
            <a:t>Resources: Safeguarding, Coaching models, </a:t>
          </a:r>
          <a:r>
            <a:rPr lang="en-US" sz="1800" b="1" kern="1200" err="1">
              <a:solidFill>
                <a:schemeClr val="bg1"/>
              </a:solidFill>
              <a:latin typeface="Frutiger LT Std 45 Light"/>
            </a:rPr>
            <a:t>Skillsbuilder</a:t>
          </a:r>
          <a:r>
            <a:rPr lang="en-US" sz="1800" b="1" kern="1200">
              <a:solidFill>
                <a:schemeClr val="bg1"/>
              </a:solidFill>
              <a:latin typeface="Frutiger LT Std 45 Light"/>
            </a:rPr>
            <a:t> Framework, How To Be An Effective Mentor, Communicating With Your Mentee</a:t>
          </a:r>
        </a:p>
      </dsp:txBody>
      <dsp:txXfrm>
        <a:off x="2450282" y="1847"/>
        <a:ext cx="7350846" cy="97483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826E7-0213-4EED-B097-2D5F9DAAA4D1}" type="datetimeFigureOut">
              <a:rPr lang="en-GB" smtClean="0"/>
              <a:t>16/02/2024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B48F6-A11E-4101-A8BE-771D06164904}" type="slidenum">
              <a:rPr lang="en-GB" smtClean="0"/>
              <a:t>‹#›</a:t>
            </a:fld>
            <a:endParaRPr lang="en-GB"/>
          </a:p>
        </p:txBody>
      </p:sp>
    </p:spTree>
    <p:extLst>
      <p:ext uri="{BB962C8B-B14F-4D97-AF65-F5344CB8AC3E}">
        <p14:creationId xmlns:p14="http://schemas.microsoft.com/office/powerpoint/2010/main" val="346006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volunteers</a:t>
            </a:r>
          </a:p>
        </p:txBody>
      </p:sp>
      <p:sp>
        <p:nvSpPr>
          <p:cNvPr id="4" name="Slide Number Placeholder 3"/>
          <p:cNvSpPr>
            <a:spLocks noGrp="1"/>
          </p:cNvSpPr>
          <p:nvPr>
            <p:ph type="sldNum" sz="quarter" idx="5"/>
          </p:nvPr>
        </p:nvSpPr>
        <p:spPr/>
        <p:txBody>
          <a:bodyPr/>
          <a:lstStyle/>
          <a:p>
            <a:fld id="{82B9DC0D-1021-4FF2-9CD6-E79FAE3F7A3D}" type="slidenum">
              <a:rPr lang="en-GB" smtClean="0"/>
              <a:t>3</a:t>
            </a:fld>
            <a:endParaRPr lang="en-GB"/>
          </a:p>
        </p:txBody>
      </p:sp>
    </p:spTree>
    <p:extLst>
      <p:ext uri="{BB962C8B-B14F-4D97-AF65-F5344CB8AC3E}">
        <p14:creationId xmlns:p14="http://schemas.microsoft.com/office/powerpoint/2010/main" val="3088023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2CD97-E6B7-ED4B-5926-2AC8C3F870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5157F5E-BAD2-1C26-9C2C-7DDC71B7C0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4D6571-49F1-7C70-D4B4-7E9501169D53}"/>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5" name="Footer Placeholder 4">
            <a:extLst>
              <a:ext uri="{FF2B5EF4-FFF2-40B4-BE49-F238E27FC236}">
                <a16:creationId xmlns:a16="http://schemas.microsoft.com/office/drawing/2014/main" id="{0E116277-CF79-D047-34BF-BC407926F0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9B1F96-A4C1-0D6D-7270-45D1CCB309BC}"/>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970506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3D17C-7AD0-82A8-AD88-F31E51F18E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7EC129D-C0BC-5D87-DD33-8445C713F0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ACC870-8482-6D0F-F9A5-4877D2EA55CC}"/>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5" name="Footer Placeholder 4">
            <a:extLst>
              <a:ext uri="{FF2B5EF4-FFF2-40B4-BE49-F238E27FC236}">
                <a16:creationId xmlns:a16="http://schemas.microsoft.com/office/drawing/2014/main" id="{4B46A3D1-9094-4763-675A-4ABBDF31B0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B8B549-42A6-2378-B3C5-4077719133A3}"/>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382523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FF2810-9945-9663-537B-745EF7BB17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578A54-0F8A-F950-061B-5B50417D6C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7CB717-667E-94B1-1097-BC8035EFE677}"/>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5" name="Footer Placeholder 4">
            <a:extLst>
              <a:ext uri="{FF2B5EF4-FFF2-40B4-BE49-F238E27FC236}">
                <a16:creationId xmlns:a16="http://schemas.microsoft.com/office/drawing/2014/main" id="{263233C7-978D-3B32-7A9C-77E1A5CB5D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AB70A1-C383-109B-20E0-3392AD35EB45}"/>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427687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park_Content Slide A_1 Column">
    <p:spTree>
      <p:nvGrpSpPr>
        <p:cNvPr id="1" name=""/>
        <p:cNvGrpSpPr/>
        <p:nvPr/>
      </p:nvGrpSpPr>
      <p:grpSpPr>
        <a:xfrm>
          <a:off x="0" y="0"/>
          <a:ext cx="0" cy="0"/>
          <a:chOff x="0" y="0"/>
          <a:chExt cx="0" cy="0"/>
        </a:xfrm>
      </p:grpSpPr>
      <p:sp>
        <p:nvSpPr>
          <p:cNvPr id="2" name="Title 1"/>
          <p:cNvSpPr>
            <a:spLocks noGrp="1"/>
          </p:cNvSpPr>
          <p:nvPr>
            <p:ph type="title"/>
          </p:nvPr>
        </p:nvSpPr>
        <p:spPr>
          <a:xfrm>
            <a:off x="496757" y="394374"/>
            <a:ext cx="10079436" cy="504491"/>
          </a:xfrm>
          <a:prstGeom prst="rect">
            <a:avLst/>
          </a:prstGeom>
        </p:spPr>
        <p:txBody>
          <a:bodyPr/>
          <a:lstStyle>
            <a:lvl1pPr>
              <a:defRPr sz="2800" b="1" i="0">
                <a:solidFill>
                  <a:srgbClr val="28538D"/>
                </a:solidFill>
                <a:latin typeface="Frutiger LT Std 65" charset="0"/>
                <a:ea typeface="Frutiger LT Std 65" charset="0"/>
                <a:cs typeface="Frutiger LT Std 65" charset="0"/>
              </a:defRPr>
            </a:lvl1pPr>
          </a:lstStyle>
          <a:p>
            <a:r>
              <a:rPr lang="en-US" dirty="0"/>
              <a:t>Click to edit Master title style</a:t>
            </a:r>
            <a:endParaRPr lang="en-GB" dirty="0"/>
          </a:p>
        </p:txBody>
      </p:sp>
      <p:sp>
        <p:nvSpPr>
          <p:cNvPr id="8" name="Content Placeholder 2"/>
          <p:cNvSpPr>
            <a:spLocks noGrp="1"/>
          </p:cNvSpPr>
          <p:nvPr>
            <p:ph sz="quarter" idx="10" hasCustomPrompt="1"/>
          </p:nvPr>
        </p:nvSpPr>
        <p:spPr>
          <a:xfrm>
            <a:off x="496757" y="1257454"/>
            <a:ext cx="10774981" cy="4844408"/>
          </a:xfrm>
          <a:prstGeom prst="rect">
            <a:avLst/>
          </a:prstGeom>
        </p:spPr>
        <p:txBody>
          <a:bodyPr numCol="1" spcCol="540000">
            <a:noAutofit/>
          </a:bodyPr>
          <a:lstStyle>
            <a:lvl1pPr marL="0" indent="0">
              <a:lnSpc>
                <a:spcPts val="2020"/>
              </a:lnSpc>
              <a:buNone/>
              <a:defRPr sz="1300" b="0" i="0">
                <a:solidFill>
                  <a:schemeClr val="tx1">
                    <a:lumMod val="75000"/>
                    <a:lumOff val="25000"/>
                  </a:schemeClr>
                </a:solidFill>
                <a:latin typeface="Frutiger LT Std 45 Light" charset="0"/>
                <a:ea typeface="Frutiger LT Std 45 Light" charset="0"/>
                <a:cs typeface="Frutiger LT Std 45 Light" charset="0"/>
              </a:defRPr>
            </a:lvl1pPr>
          </a:lstStyle>
          <a:p>
            <a:pPr lvl="0"/>
            <a:r>
              <a:rPr lang="en-US" dirty="0"/>
              <a:t>Enter body copy here (1 column)</a:t>
            </a:r>
          </a:p>
        </p:txBody>
      </p:sp>
      <p:pic>
        <p:nvPicPr>
          <p:cNvPr id="9" name="Picture 8" descr="Logo&#10;&#10;Description automatically generated">
            <a:extLst>
              <a:ext uri="{FF2B5EF4-FFF2-40B4-BE49-F238E27FC236}">
                <a16:creationId xmlns:a16="http://schemas.microsoft.com/office/drawing/2014/main" id="{E019DF6F-9AD3-4F53-AD55-E3A3738928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32122" y="366079"/>
            <a:ext cx="1022159" cy="631421"/>
          </a:xfrm>
          <a:prstGeom prst="rect">
            <a:avLst/>
          </a:prstGeom>
        </p:spPr>
      </p:pic>
      <p:sp>
        <p:nvSpPr>
          <p:cNvPr id="10" name="Right Triangle 9"/>
          <p:cNvSpPr/>
          <p:nvPr userDrawn="1"/>
        </p:nvSpPr>
        <p:spPr>
          <a:xfrm flipH="1">
            <a:off x="10657127" y="5416062"/>
            <a:ext cx="1534871" cy="1441938"/>
          </a:xfrm>
          <a:prstGeom prst="rtTriangle">
            <a:avLst/>
          </a:prstGeom>
          <a:solidFill>
            <a:srgbClr val="285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567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4CFBF-1699-1D0A-4EC1-BB90B4BB61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FFA52A-8B9E-4645-4DB7-8AFA85440F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205644-E920-9D24-728D-DB731FB081C4}"/>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5" name="Footer Placeholder 4">
            <a:extLst>
              <a:ext uri="{FF2B5EF4-FFF2-40B4-BE49-F238E27FC236}">
                <a16:creationId xmlns:a16="http://schemas.microsoft.com/office/drawing/2014/main" id="{2539FFCE-0C2A-C3EB-0722-9C3846562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7949EF-C1AE-5F1E-00CC-6F265A2CE215}"/>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204401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9773-735E-A4B8-2841-E354C2A6CA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FBD2AB-9456-A1AF-E051-813F5D4FDD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28615-671A-D9C4-BE81-0139EE472F34}"/>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5" name="Footer Placeholder 4">
            <a:extLst>
              <a:ext uri="{FF2B5EF4-FFF2-40B4-BE49-F238E27FC236}">
                <a16:creationId xmlns:a16="http://schemas.microsoft.com/office/drawing/2014/main" id="{0FB2DADB-D222-2BB5-E068-C42EC51223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A509CD-F49F-8AC5-A386-4EEDE81C1518}"/>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218288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3F37-1284-B096-1F18-9A8C9636D1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E4E010-CEA9-6BDF-2CBD-9DF6F49AF2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54B78F3-E14F-FB8E-AE6D-FD34E8F602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61821A-DDA1-4EF7-3AFD-989F78914E22}"/>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6" name="Footer Placeholder 5">
            <a:extLst>
              <a:ext uri="{FF2B5EF4-FFF2-40B4-BE49-F238E27FC236}">
                <a16:creationId xmlns:a16="http://schemas.microsoft.com/office/drawing/2014/main" id="{F9AF1926-75A9-5A63-6D65-3608B284AD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39923A-E63E-DACC-8C45-AA652BD6FDAB}"/>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134445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703A2-FAAE-F357-30E6-0C47812508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0DEF43-43B9-FF6D-01D8-DD65E9748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B114A2-DFDF-DA2E-5F5C-B2043AB37C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6F501D-347A-A06D-2985-1C2EF31214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0B10CE-7A22-9497-E8DD-548AD082C7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4A2C06D-46EB-6697-4C81-8847AC8CE26A}"/>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8" name="Footer Placeholder 7">
            <a:extLst>
              <a:ext uri="{FF2B5EF4-FFF2-40B4-BE49-F238E27FC236}">
                <a16:creationId xmlns:a16="http://schemas.microsoft.com/office/drawing/2014/main" id="{986B96BD-9621-6E8F-B42F-CA8B07ACB2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E353F63-F626-D20F-2D9C-90E1422BCA4B}"/>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2448359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4186-BE07-195C-A4BE-9FED9BA310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2B1BBE-5FEE-78D8-B893-AF71AA933D8A}"/>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4" name="Footer Placeholder 3">
            <a:extLst>
              <a:ext uri="{FF2B5EF4-FFF2-40B4-BE49-F238E27FC236}">
                <a16:creationId xmlns:a16="http://schemas.microsoft.com/office/drawing/2014/main" id="{59DAD0C4-FBC0-4F98-392C-0DEC86A4CE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1675999-81BE-3D12-024C-05AAFD86AEB1}"/>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4289141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940472-3B3A-37CB-74C0-9299CA11D2B7}"/>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3" name="Footer Placeholder 2">
            <a:extLst>
              <a:ext uri="{FF2B5EF4-FFF2-40B4-BE49-F238E27FC236}">
                <a16:creationId xmlns:a16="http://schemas.microsoft.com/office/drawing/2014/main" id="{4FE1E514-8D19-F012-63A4-9C21D940A8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329559-534E-C9AC-CA8B-52265715C308}"/>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2530622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D1161-E8DE-8AD6-0557-2AE3EA45C5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1DBE36-E57B-DD5B-81A9-B47C9F408E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F0598DD-54E3-9893-EA2E-C32896A119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256606-527C-6791-DFF6-FE4275B426D7}"/>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6" name="Footer Placeholder 5">
            <a:extLst>
              <a:ext uri="{FF2B5EF4-FFF2-40B4-BE49-F238E27FC236}">
                <a16:creationId xmlns:a16="http://schemas.microsoft.com/office/drawing/2014/main" id="{FD54F773-B39D-F54C-5C0B-5C51158A7F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A7FC8-7E86-7968-CA75-E1170BD89117}"/>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131333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C042-3DCA-DCB8-8CA5-CCADAD585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C17A3A2-BF8F-2ED8-7763-ABCF7FC90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71D71AE-C70F-D78E-B94E-584E96878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E93F83-3ED9-4DA7-1489-E2FCC80568D3}"/>
              </a:ext>
            </a:extLst>
          </p:cNvPr>
          <p:cNvSpPr>
            <a:spLocks noGrp="1"/>
          </p:cNvSpPr>
          <p:nvPr>
            <p:ph type="dt" sz="half" idx="10"/>
          </p:nvPr>
        </p:nvSpPr>
        <p:spPr/>
        <p:txBody>
          <a:bodyPr/>
          <a:lstStyle/>
          <a:p>
            <a:fld id="{4D327043-2019-4C66-B7BE-136EE76B0AC7}" type="datetimeFigureOut">
              <a:rPr lang="en-GB" smtClean="0"/>
              <a:t>16/02/2024</a:t>
            </a:fld>
            <a:endParaRPr lang="en-GB"/>
          </a:p>
        </p:txBody>
      </p:sp>
      <p:sp>
        <p:nvSpPr>
          <p:cNvPr id="6" name="Footer Placeholder 5">
            <a:extLst>
              <a:ext uri="{FF2B5EF4-FFF2-40B4-BE49-F238E27FC236}">
                <a16:creationId xmlns:a16="http://schemas.microsoft.com/office/drawing/2014/main" id="{729E2CEB-73E3-CD69-E68C-10A535DE50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9A6E25-3D7E-D17B-9303-162E8B44155A}"/>
              </a:ext>
            </a:extLst>
          </p:cNvPr>
          <p:cNvSpPr>
            <a:spLocks noGrp="1"/>
          </p:cNvSpPr>
          <p:nvPr>
            <p:ph type="sldNum" sz="quarter" idx="12"/>
          </p:nvPr>
        </p:nvSpPr>
        <p:spPr/>
        <p:txBody>
          <a:bodyPr/>
          <a:lstStyle/>
          <a:p>
            <a:fld id="{2BBD9985-3956-4252-B488-6AD66F28C13E}" type="slidenum">
              <a:rPr lang="en-GB" smtClean="0"/>
              <a:t>‹#›</a:t>
            </a:fld>
            <a:endParaRPr lang="en-GB"/>
          </a:p>
        </p:txBody>
      </p:sp>
    </p:spTree>
    <p:extLst>
      <p:ext uri="{BB962C8B-B14F-4D97-AF65-F5344CB8AC3E}">
        <p14:creationId xmlns:p14="http://schemas.microsoft.com/office/powerpoint/2010/main" val="628225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86BDBA-7C1B-4137-1927-ABDD053A68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3B96F3D-3D13-AB95-6B20-249C1EF90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4CC0D2-C038-A621-AC4F-380CB9DB0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327043-2019-4C66-B7BE-136EE76B0AC7}" type="datetimeFigureOut">
              <a:rPr lang="en-GB" smtClean="0"/>
              <a:t>16/02/2024</a:t>
            </a:fld>
            <a:endParaRPr lang="en-GB"/>
          </a:p>
        </p:txBody>
      </p:sp>
      <p:sp>
        <p:nvSpPr>
          <p:cNvPr id="5" name="Footer Placeholder 4">
            <a:extLst>
              <a:ext uri="{FF2B5EF4-FFF2-40B4-BE49-F238E27FC236}">
                <a16:creationId xmlns:a16="http://schemas.microsoft.com/office/drawing/2014/main" id="{7636A9D6-15D0-C676-1F60-55C0B9331C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8DC8F0D-7936-7B24-7B4E-CDD473A613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BD9985-3956-4252-B488-6AD66F28C13E}" type="slidenum">
              <a:rPr lang="en-GB" smtClean="0"/>
              <a:t>‹#›</a:t>
            </a:fld>
            <a:endParaRPr lang="en-GB"/>
          </a:p>
        </p:txBody>
      </p:sp>
    </p:spTree>
    <p:extLst>
      <p:ext uri="{BB962C8B-B14F-4D97-AF65-F5344CB8AC3E}">
        <p14:creationId xmlns:p14="http://schemas.microsoft.com/office/powerpoint/2010/main" val="3924611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505" y="-2471"/>
            <a:ext cx="12192000" cy="6860471"/>
          </a:xfrm>
          <a:custGeom>
            <a:avLst/>
            <a:gdLst/>
            <a:ahLst/>
            <a:cxnLst/>
            <a:rect l="l" t="t" r="r" b="b"/>
            <a:pathLst>
              <a:path w="18288000" h="10290706">
                <a:moveTo>
                  <a:pt x="0" y="0"/>
                </a:moveTo>
                <a:lnTo>
                  <a:pt x="18288000" y="0"/>
                </a:lnTo>
                <a:lnTo>
                  <a:pt x="18288000" y="10290706"/>
                </a:lnTo>
                <a:lnTo>
                  <a:pt x="0" y="10290706"/>
                </a:lnTo>
                <a:lnTo>
                  <a:pt x="0" y="0"/>
                </a:lnTo>
                <a:close/>
              </a:path>
            </a:pathLst>
          </a:custGeom>
          <a:blipFill>
            <a:blip r:embed="rId2"/>
            <a:stretch>
              <a:fillRect r="-7781"/>
            </a:stretch>
          </a:blipFill>
        </p:spPr>
        <p:txBody>
          <a:bodyPr/>
          <a:lstStyle/>
          <a:p>
            <a:endParaRPr lang="en-GB" sz="1200"/>
          </a:p>
        </p:txBody>
      </p:sp>
      <p:grpSp>
        <p:nvGrpSpPr>
          <p:cNvPr id="3" name="Group 3"/>
          <p:cNvGrpSpPr/>
          <p:nvPr/>
        </p:nvGrpSpPr>
        <p:grpSpPr>
          <a:xfrm rot="5400000">
            <a:off x="91722" y="4296128"/>
            <a:ext cx="2473354" cy="2675846"/>
            <a:chOff x="0" y="0"/>
            <a:chExt cx="4946708" cy="5351692"/>
          </a:xfrm>
        </p:grpSpPr>
        <p:sp>
          <p:nvSpPr>
            <p:cNvPr id="4" name="Freeform 4"/>
            <p:cNvSpPr/>
            <p:nvPr/>
          </p:nvSpPr>
          <p:spPr>
            <a:xfrm>
              <a:off x="19050" y="19050"/>
              <a:ext cx="4908550" cy="5313553"/>
            </a:xfrm>
            <a:custGeom>
              <a:avLst/>
              <a:gdLst/>
              <a:ahLst/>
              <a:cxnLst/>
              <a:rect l="l" t="t" r="r" b="b"/>
              <a:pathLst>
                <a:path w="4908550" h="5313553">
                  <a:moveTo>
                    <a:pt x="4908550" y="5313553"/>
                  </a:moveTo>
                  <a:lnTo>
                    <a:pt x="4908550" y="0"/>
                  </a:lnTo>
                  <a:lnTo>
                    <a:pt x="0" y="5313553"/>
                  </a:lnTo>
                  <a:close/>
                </a:path>
              </a:pathLst>
            </a:custGeom>
            <a:solidFill>
              <a:srgbClr val="28538D"/>
            </a:solidFill>
          </p:spPr>
          <p:txBody>
            <a:bodyPr/>
            <a:lstStyle/>
            <a:p>
              <a:endParaRPr lang="en-GB" sz="1200"/>
            </a:p>
          </p:txBody>
        </p:sp>
        <p:sp>
          <p:nvSpPr>
            <p:cNvPr id="5" name="Freeform 5"/>
            <p:cNvSpPr/>
            <p:nvPr/>
          </p:nvSpPr>
          <p:spPr>
            <a:xfrm>
              <a:off x="-1270" y="-1524"/>
              <a:ext cx="4947920" cy="5353177"/>
            </a:xfrm>
            <a:custGeom>
              <a:avLst/>
              <a:gdLst/>
              <a:ahLst/>
              <a:cxnLst/>
              <a:rect l="l" t="t" r="r" b="b"/>
              <a:pathLst>
                <a:path w="4947920" h="5353177">
                  <a:moveTo>
                    <a:pt x="4909820" y="5334127"/>
                  </a:moveTo>
                  <a:lnTo>
                    <a:pt x="4909820" y="20574"/>
                  </a:lnTo>
                  <a:lnTo>
                    <a:pt x="4928870" y="20574"/>
                  </a:lnTo>
                  <a:lnTo>
                    <a:pt x="4942840" y="33528"/>
                  </a:lnTo>
                  <a:lnTo>
                    <a:pt x="34290" y="5347081"/>
                  </a:lnTo>
                  <a:lnTo>
                    <a:pt x="20320" y="5334127"/>
                  </a:lnTo>
                  <a:lnTo>
                    <a:pt x="20320" y="5315077"/>
                  </a:lnTo>
                  <a:lnTo>
                    <a:pt x="4928870" y="5315077"/>
                  </a:lnTo>
                  <a:lnTo>
                    <a:pt x="4928870" y="5334127"/>
                  </a:lnTo>
                  <a:lnTo>
                    <a:pt x="4909820" y="5334127"/>
                  </a:lnTo>
                  <a:moveTo>
                    <a:pt x="4947920" y="5334127"/>
                  </a:moveTo>
                  <a:cubicBezTo>
                    <a:pt x="4947920" y="5344668"/>
                    <a:pt x="4939411" y="5353177"/>
                    <a:pt x="4928870" y="5353177"/>
                  </a:cubicBezTo>
                  <a:lnTo>
                    <a:pt x="20320" y="5353177"/>
                  </a:lnTo>
                  <a:cubicBezTo>
                    <a:pt x="12700" y="5353177"/>
                    <a:pt x="5842" y="5348732"/>
                    <a:pt x="2921" y="5341747"/>
                  </a:cubicBezTo>
                  <a:cubicBezTo>
                    <a:pt x="0" y="5334762"/>
                    <a:pt x="1270" y="5326761"/>
                    <a:pt x="6350" y="5321173"/>
                  </a:cubicBezTo>
                  <a:lnTo>
                    <a:pt x="4914900" y="7620"/>
                  </a:lnTo>
                  <a:cubicBezTo>
                    <a:pt x="4920234" y="1905"/>
                    <a:pt x="4928489" y="0"/>
                    <a:pt x="4935855" y="2794"/>
                  </a:cubicBezTo>
                  <a:cubicBezTo>
                    <a:pt x="4943221" y="5588"/>
                    <a:pt x="4947920" y="12700"/>
                    <a:pt x="4947920" y="20574"/>
                  </a:cubicBezTo>
                  <a:lnTo>
                    <a:pt x="4947920" y="5334127"/>
                  </a:lnTo>
                  <a:close/>
                </a:path>
              </a:pathLst>
            </a:custGeom>
            <a:solidFill>
              <a:srgbClr val="0C445E"/>
            </a:solidFill>
          </p:spPr>
          <p:txBody>
            <a:bodyPr/>
            <a:lstStyle/>
            <a:p>
              <a:endParaRPr lang="en-GB" sz="1200"/>
            </a:p>
          </p:txBody>
        </p:sp>
      </p:grpSp>
      <p:grpSp>
        <p:nvGrpSpPr>
          <p:cNvPr id="6" name="Group 6"/>
          <p:cNvGrpSpPr/>
          <p:nvPr/>
        </p:nvGrpSpPr>
        <p:grpSpPr>
          <a:xfrm rot="-5400000">
            <a:off x="7533056" y="-15240"/>
            <a:ext cx="4663439" cy="4693919"/>
            <a:chOff x="0" y="0"/>
            <a:chExt cx="9326878" cy="9387838"/>
          </a:xfrm>
        </p:grpSpPr>
        <p:sp>
          <p:nvSpPr>
            <p:cNvPr id="7" name="Freeform 7"/>
            <p:cNvSpPr/>
            <p:nvPr/>
          </p:nvSpPr>
          <p:spPr>
            <a:xfrm>
              <a:off x="0" y="0"/>
              <a:ext cx="9326880" cy="9387840"/>
            </a:xfrm>
            <a:custGeom>
              <a:avLst/>
              <a:gdLst/>
              <a:ahLst/>
              <a:cxnLst/>
              <a:rect l="l" t="t" r="r" b="b"/>
              <a:pathLst>
                <a:path w="9326880" h="9387840">
                  <a:moveTo>
                    <a:pt x="9326880" y="9387840"/>
                  </a:moveTo>
                  <a:lnTo>
                    <a:pt x="9326880" y="0"/>
                  </a:lnTo>
                  <a:lnTo>
                    <a:pt x="0" y="9387840"/>
                  </a:lnTo>
                  <a:close/>
                </a:path>
              </a:pathLst>
            </a:custGeom>
            <a:solidFill>
              <a:srgbClr val="C74A25"/>
            </a:solidFill>
          </p:spPr>
          <p:txBody>
            <a:bodyPr/>
            <a:lstStyle/>
            <a:p>
              <a:endParaRPr lang="en-GB" sz="1200"/>
            </a:p>
          </p:txBody>
        </p:sp>
      </p:grpSp>
      <p:sp>
        <p:nvSpPr>
          <p:cNvPr id="8" name="Freeform 8"/>
          <p:cNvSpPr/>
          <p:nvPr/>
        </p:nvSpPr>
        <p:spPr>
          <a:xfrm>
            <a:off x="9427790" y="397692"/>
            <a:ext cx="2353758" cy="1471748"/>
          </a:xfrm>
          <a:custGeom>
            <a:avLst/>
            <a:gdLst/>
            <a:ahLst/>
            <a:cxnLst/>
            <a:rect l="l" t="t" r="r" b="b"/>
            <a:pathLst>
              <a:path w="3530637" h="2207622">
                <a:moveTo>
                  <a:pt x="0" y="0"/>
                </a:moveTo>
                <a:lnTo>
                  <a:pt x="3530636" y="0"/>
                </a:lnTo>
                <a:lnTo>
                  <a:pt x="3530636" y="2207622"/>
                </a:lnTo>
                <a:lnTo>
                  <a:pt x="0" y="2207622"/>
                </a:lnTo>
                <a:lnTo>
                  <a:pt x="0" y="0"/>
                </a:lnTo>
                <a:close/>
              </a:path>
            </a:pathLst>
          </a:custGeom>
          <a:blipFill>
            <a:blip r:embed="rId3"/>
            <a:stretch>
              <a:fillRect l="-23509" t="-12279" r="-23685" b="-20074"/>
            </a:stretch>
          </a:blipFill>
        </p:spPr>
        <p:txBody>
          <a:bodyPr/>
          <a:lstStyle/>
          <a:p>
            <a:endParaRPr lang="en-GB" sz="1200"/>
          </a:p>
        </p:txBody>
      </p:sp>
      <p:sp>
        <p:nvSpPr>
          <p:cNvPr id="9" name="TextBox 9"/>
          <p:cNvSpPr txBox="1"/>
          <p:nvPr/>
        </p:nvSpPr>
        <p:spPr>
          <a:xfrm>
            <a:off x="10398034" y="6575227"/>
            <a:ext cx="1733005" cy="153888"/>
          </a:xfrm>
          <a:prstGeom prst="rect">
            <a:avLst/>
          </a:prstGeom>
        </p:spPr>
        <p:txBody>
          <a:bodyPr lIns="0" tIns="0" rIns="0" bIns="0" rtlCol="0" anchor="t">
            <a:spAutoFit/>
          </a:bodyPr>
          <a:lstStyle/>
          <a:p>
            <a:pPr>
              <a:lnSpc>
                <a:spcPts val="1200"/>
              </a:lnSpc>
            </a:pPr>
            <a:r>
              <a:rPr lang="en-US" sz="1000">
                <a:solidFill>
                  <a:srgbClr val="FFFFFF"/>
                </a:solidFill>
                <a:latin typeface="Arimo Bold"/>
              </a:rPr>
              <a:t>Charity number: 1138697</a:t>
            </a:r>
          </a:p>
        </p:txBody>
      </p:sp>
      <p:sp>
        <p:nvSpPr>
          <p:cNvPr id="10" name="TextBox 10"/>
          <p:cNvSpPr txBox="1"/>
          <p:nvPr/>
        </p:nvSpPr>
        <p:spPr>
          <a:xfrm>
            <a:off x="2154894" y="4946650"/>
            <a:ext cx="9626653" cy="1167051"/>
          </a:xfrm>
          <a:prstGeom prst="rect">
            <a:avLst/>
          </a:prstGeom>
        </p:spPr>
        <p:txBody>
          <a:bodyPr lIns="0" tIns="0" rIns="0" bIns="0" rtlCol="0" anchor="t">
            <a:spAutoFit/>
          </a:bodyPr>
          <a:lstStyle/>
          <a:p>
            <a:pPr algn="r">
              <a:lnSpc>
                <a:spcPts val="9600"/>
              </a:lnSpc>
            </a:pPr>
            <a:r>
              <a:rPr lang="en-US" sz="7200" b="1" dirty="0">
                <a:solidFill>
                  <a:srgbClr val="FFFFFF"/>
                </a:solidFill>
                <a:latin typeface="Frutiger LT Std 65"/>
              </a:rPr>
              <a:t>Preparing for Mentoring</a:t>
            </a:r>
          </a:p>
        </p:txBody>
      </p:sp>
      <p:sp>
        <p:nvSpPr>
          <p:cNvPr id="11" name="TextBox 10">
            <a:extLst>
              <a:ext uri="{FF2B5EF4-FFF2-40B4-BE49-F238E27FC236}">
                <a16:creationId xmlns:a16="http://schemas.microsoft.com/office/drawing/2014/main" id="{AE009E0D-AD53-80AF-A309-11C45766F7B4}"/>
              </a:ext>
            </a:extLst>
          </p:cNvPr>
          <p:cNvSpPr txBox="1"/>
          <p:nvPr/>
        </p:nvSpPr>
        <p:spPr>
          <a:xfrm>
            <a:off x="279124" y="-201239"/>
            <a:ext cx="9626653" cy="1106137"/>
          </a:xfrm>
          <a:prstGeom prst="rect">
            <a:avLst/>
          </a:prstGeom>
        </p:spPr>
        <p:txBody>
          <a:bodyPr lIns="0" tIns="0" rIns="0" bIns="0" rtlCol="0" anchor="t">
            <a:spAutoFit/>
          </a:bodyPr>
          <a:lstStyle/>
          <a:p>
            <a:pPr>
              <a:lnSpc>
                <a:spcPts val="9600"/>
              </a:lnSpc>
            </a:pPr>
            <a:r>
              <a:rPr lang="en-US" sz="5400" i="1" dirty="0">
                <a:solidFill>
                  <a:srgbClr val="002060"/>
                </a:solidFill>
                <a:latin typeface="Frutiger LT Std 65"/>
              </a:rPr>
              <a:t>Mentor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E928-A8EE-52F5-D5E0-F5540BB5F444}"/>
              </a:ext>
            </a:extLst>
          </p:cNvPr>
          <p:cNvSpPr>
            <a:spLocks noGrp="1"/>
          </p:cNvSpPr>
          <p:nvPr>
            <p:ph type="title"/>
          </p:nvPr>
        </p:nvSpPr>
        <p:spPr/>
        <p:txBody>
          <a:bodyPr/>
          <a:lstStyle/>
          <a:p>
            <a:r>
              <a:rPr lang="en-GB" dirty="0"/>
              <a:t>Questioning skills – The funnel technique</a:t>
            </a:r>
          </a:p>
        </p:txBody>
      </p:sp>
      <p:sp>
        <p:nvSpPr>
          <p:cNvPr id="3" name="Content Placeholder 2">
            <a:extLst>
              <a:ext uri="{FF2B5EF4-FFF2-40B4-BE49-F238E27FC236}">
                <a16:creationId xmlns:a16="http://schemas.microsoft.com/office/drawing/2014/main" id="{3FF70565-82FD-4B3F-34E6-8F9F417E4AF6}"/>
              </a:ext>
            </a:extLst>
          </p:cNvPr>
          <p:cNvSpPr>
            <a:spLocks noGrp="1"/>
          </p:cNvSpPr>
          <p:nvPr>
            <p:ph sz="quarter" idx="10"/>
          </p:nvPr>
        </p:nvSpPr>
        <p:spPr>
          <a:xfrm>
            <a:off x="496757" y="894481"/>
            <a:ext cx="10774981" cy="4844408"/>
          </a:xfrm>
        </p:spPr>
        <p:txBody>
          <a:bodyPr/>
          <a:lstStyle/>
          <a:p>
            <a:r>
              <a:rPr lang="en-GB" sz="1600" dirty="0">
                <a:solidFill>
                  <a:schemeClr val="tx2">
                    <a:lumMod val="90000"/>
                    <a:lumOff val="10000"/>
                  </a:schemeClr>
                </a:solidFill>
              </a:rPr>
              <a:t>Asking the right questions is another critical skill in the mentoring process. The funnel technique involves starting with general questions, and then drilling down, asking for more detail each time</a:t>
            </a:r>
          </a:p>
          <a:p>
            <a:endParaRPr lang="en-GB" dirty="0">
              <a:solidFill>
                <a:schemeClr val="tx2">
                  <a:lumMod val="90000"/>
                  <a:lumOff val="10000"/>
                </a:schemeClr>
              </a:solidFill>
            </a:endParaRPr>
          </a:p>
        </p:txBody>
      </p:sp>
      <p:sp>
        <p:nvSpPr>
          <p:cNvPr id="4" name="Trapezoid 3">
            <a:extLst>
              <a:ext uri="{FF2B5EF4-FFF2-40B4-BE49-F238E27FC236}">
                <a16:creationId xmlns:a16="http://schemas.microsoft.com/office/drawing/2014/main" id="{D721490D-ACCB-6218-C3D8-6565FE6F20CD}"/>
              </a:ext>
            </a:extLst>
          </p:cNvPr>
          <p:cNvSpPr/>
          <p:nvPr/>
        </p:nvSpPr>
        <p:spPr>
          <a:xfrm rot="10800000">
            <a:off x="2925999" y="1522812"/>
            <a:ext cx="6144323" cy="1711041"/>
          </a:xfrm>
          <a:prstGeom prst="trapezoid">
            <a:avLst>
              <a:gd name="adj" fmla="val 92199"/>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6E9AE1F0-D927-B2AA-AF8B-0E1901C778A7}"/>
              </a:ext>
            </a:extLst>
          </p:cNvPr>
          <p:cNvSpPr txBox="1"/>
          <p:nvPr/>
        </p:nvSpPr>
        <p:spPr>
          <a:xfrm>
            <a:off x="3966117" y="1522812"/>
            <a:ext cx="4259766" cy="1600438"/>
          </a:xfrm>
          <a:prstGeom prst="rect">
            <a:avLst/>
          </a:prstGeom>
          <a:noFill/>
        </p:spPr>
        <p:txBody>
          <a:bodyPr wrap="square" rtlCol="0">
            <a:spAutoFit/>
          </a:bodyPr>
          <a:lstStyle/>
          <a:p>
            <a:pPr algn="ctr"/>
            <a:r>
              <a:rPr lang="en-GB" sz="1400" b="1" dirty="0"/>
              <a:t>Open</a:t>
            </a:r>
          </a:p>
          <a:p>
            <a:pPr algn="ctr"/>
            <a:r>
              <a:rPr lang="en-GB" sz="1400" b="1" dirty="0"/>
              <a:t>----------------------------------------------------</a:t>
            </a:r>
          </a:p>
          <a:p>
            <a:pPr algn="ctr"/>
            <a:r>
              <a:rPr lang="en-GB" sz="1400" b="1" dirty="0"/>
              <a:t>Probe </a:t>
            </a:r>
          </a:p>
          <a:p>
            <a:pPr algn="ctr"/>
            <a:r>
              <a:rPr lang="en-GB" sz="1400" b="1" dirty="0"/>
              <a:t>---------------------------------</a:t>
            </a:r>
          </a:p>
          <a:p>
            <a:pPr algn="ctr"/>
            <a:r>
              <a:rPr lang="en-GB" sz="1400" b="1" dirty="0"/>
              <a:t>Closed (to clarify) </a:t>
            </a:r>
          </a:p>
          <a:p>
            <a:pPr algn="ctr"/>
            <a:r>
              <a:rPr lang="en-GB" sz="1400" b="1" dirty="0"/>
              <a:t>--------------------</a:t>
            </a:r>
          </a:p>
          <a:p>
            <a:pPr algn="ctr"/>
            <a:r>
              <a:rPr lang="en-GB" sz="1400" b="1" dirty="0"/>
              <a:t>Reflective and Comparative</a:t>
            </a:r>
          </a:p>
        </p:txBody>
      </p:sp>
      <p:graphicFrame>
        <p:nvGraphicFramePr>
          <p:cNvPr id="7" name="Table 6">
            <a:extLst>
              <a:ext uri="{FF2B5EF4-FFF2-40B4-BE49-F238E27FC236}">
                <a16:creationId xmlns:a16="http://schemas.microsoft.com/office/drawing/2014/main" id="{3A911833-4C94-5755-C931-730ACA25B127}"/>
              </a:ext>
            </a:extLst>
          </p:cNvPr>
          <p:cNvGraphicFramePr>
            <a:graphicFrameLocks noGrp="1"/>
          </p:cNvGraphicFramePr>
          <p:nvPr>
            <p:extLst>
              <p:ext uri="{D42A27DB-BD31-4B8C-83A1-F6EECF244321}">
                <p14:modId xmlns:p14="http://schemas.microsoft.com/office/powerpoint/2010/main" val="2045613210"/>
              </p:ext>
            </p:extLst>
          </p:nvPr>
        </p:nvGraphicFramePr>
        <p:xfrm>
          <a:off x="496757" y="3429000"/>
          <a:ext cx="11394160" cy="3266440"/>
        </p:xfrm>
        <a:graphic>
          <a:graphicData uri="http://schemas.openxmlformats.org/drawingml/2006/table">
            <a:tbl>
              <a:tblPr firstRow="1" bandRow="1">
                <a:tableStyleId>{5C22544A-7EE6-4342-B048-85BDC9FD1C3A}</a:tableStyleId>
              </a:tblPr>
              <a:tblGrid>
                <a:gridCol w="1532765">
                  <a:extLst>
                    <a:ext uri="{9D8B030D-6E8A-4147-A177-3AD203B41FA5}">
                      <a16:colId xmlns:a16="http://schemas.microsoft.com/office/drawing/2014/main" val="2423827911"/>
                    </a:ext>
                  </a:extLst>
                </a:gridCol>
                <a:gridCol w="9861395">
                  <a:extLst>
                    <a:ext uri="{9D8B030D-6E8A-4147-A177-3AD203B41FA5}">
                      <a16:colId xmlns:a16="http://schemas.microsoft.com/office/drawing/2014/main" val="1381978171"/>
                    </a:ext>
                  </a:extLst>
                </a:gridCol>
              </a:tblGrid>
              <a:tr h="370840">
                <a:tc>
                  <a:txBody>
                    <a:bodyPr/>
                    <a:lstStyle/>
                    <a:p>
                      <a:r>
                        <a:rPr lang="en-GB" sz="1600" dirty="0"/>
                        <a:t>Question</a:t>
                      </a:r>
                    </a:p>
                  </a:txBody>
                  <a:tcPr/>
                </a:tc>
                <a:tc>
                  <a:txBody>
                    <a:bodyPr/>
                    <a:lstStyle/>
                    <a:p>
                      <a:r>
                        <a:rPr lang="en-GB" sz="1600" dirty="0"/>
                        <a:t>Description and examples</a:t>
                      </a:r>
                    </a:p>
                  </a:txBody>
                  <a:tcPr/>
                </a:tc>
                <a:extLst>
                  <a:ext uri="{0D108BD9-81ED-4DB2-BD59-A6C34878D82A}">
                    <a16:rowId xmlns:a16="http://schemas.microsoft.com/office/drawing/2014/main" val="2878740758"/>
                  </a:ext>
                </a:extLst>
              </a:tr>
              <a:tr h="370840">
                <a:tc>
                  <a:txBody>
                    <a:bodyPr/>
                    <a:lstStyle/>
                    <a:p>
                      <a:r>
                        <a:rPr lang="en-GB" sz="1600" b="1" dirty="0"/>
                        <a:t>Open</a:t>
                      </a:r>
                    </a:p>
                  </a:txBody>
                  <a:tcPr/>
                </a:tc>
                <a:tc>
                  <a:txBody>
                    <a:bodyPr/>
                    <a:lstStyle/>
                    <a:p>
                      <a:r>
                        <a:rPr lang="en-GB" sz="1600" dirty="0"/>
                        <a:t>Framed to encourage a detailed response and prompt thought and reflection</a:t>
                      </a:r>
                    </a:p>
                    <a:p>
                      <a:r>
                        <a:rPr lang="en-GB" sz="1600" dirty="0"/>
                        <a:t>How have things been since we last met? </a:t>
                      </a:r>
                    </a:p>
                  </a:txBody>
                  <a:tcPr/>
                </a:tc>
                <a:extLst>
                  <a:ext uri="{0D108BD9-81ED-4DB2-BD59-A6C34878D82A}">
                    <a16:rowId xmlns:a16="http://schemas.microsoft.com/office/drawing/2014/main" val="1966653881"/>
                  </a:ext>
                </a:extLst>
              </a:tr>
              <a:tr h="370840">
                <a:tc>
                  <a:txBody>
                    <a:bodyPr/>
                    <a:lstStyle/>
                    <a:p>
                      <a:r>
                        <a:rPr lang="en-GB" sz="1600" b="1" dirty="0"/>
                        <a:t>Probe</a:t>
                      </a:r>
                    </a:p>
                  </a:txBody>
                  <a:tcPr/>
                </a:tc>
                <a:tc>
                  <a:txBody>
                    <a:bodyPr/>
                    <a:lstStyle/>
                    <a:p>
                      <a:r>
                        <a:rPr lang="en-GB" sz="1600" dirty="0"/>
                        <a:t>Help to get under the surface of the initial answer and bring out more detail</a:t>
                      </a:r>
                    </a:p>
                    <a:p>
                      <a:r>
                        <a:rPr lang="en-GB" sz="1600" dirty="0"/>
                        <a:t>What was that life for you? </a:t>
                      </a:r>
                    </a:p>
                  </a:txBody>
                  <a:tcPr/>
                </a:tc>
                <a:extLst>
                  <a:ext uri="{0D108BD9-81ED-4DB2-BD59-A6C34878D82A}">
                    <a16:rowId xmlns:a16="http://schemas.microsoft.com/office/drawing/2014/main" val="1548308578"/>
                  </a:ext>
                </a:extLst>
              </a:tr>
              <a:tr h="370840">
                <a:tc>
                  <a:txBody>
                    <a:bodyPr/>
                    <a:lstStyle/>
                    <a:p>
                      <a:r>
                        <a:rPr lang="en-GB" sz="1600" b="1" dirty="0"/>
                        <a:t>Closed</a:t>
                      </a:r>
                    </a:p>
                  </a:txBody>
                  <a:tcPr/>
                </a:tc>
                <a:tc>
                  <a:txBody>
                    <a:bodyPr/>
                    <a:lstStyle/>
                    <a:p>
                      <a:r>
                        <a:rPr lang="en-GB" sz="1600" dirty="0"/>
                        <a:t>Elicit a yet or no answer – used to clarify or check understanding</a:t>
                      </a:r>
                    </a:p>
                    <a:p>
                      <a:r>
                        <a:rPr lang="en-GB" sz="1600" dirty="0"/>
                        <a:t>My understand is… is that right? </a:t>
                      </a:r>
                    </a:p>
                  </a:txBody>
                  <a:tcPr/>
                </a:tc>
                <a:extLst>
                  <a:ext uri="{0D108BD9-81ED-4DB2-BD59-A6C34878D82A}">
                    <a16:rowId xmlns:a16="http://schemas.microsoft.com/office/drawing/2014/main" val="507229232"/>
                  </a:ext>
                </a:extLst>
              </a:tr>
              <a:tr h="370840">
                <a:tc>
                  <a:txBody>
                    <a:bodyPr/>
                    <a:lstStyle/>
                    <a:p>
                      <a:r>
                        <a:rPr lang="en-GB" sz="1600" b="1" dirty="0"/>
                        <a:t>Reflective</a:t>
                      </a:r>
                    </a:p>
                  </a:txBody>
                  <a:tcPr/>
                </a:tc>
                <a:tc>
                  <a:txBody>
                    <a:bodyPr/>
                    <a:lstStyle/>
                    <a:p>
                      <a:r>
                        <a:rPr lang="en-GB" sz="1600" dirty="0"/>
                        <a:t>Repeat something the mentee has said or implied, enabling that to reflect and provide new insights</a:t>
                      </a:r>
                    </a:p>
                    <a:p>
                      <a:r>
                        <a:rPr lang="en-GB" sz="1600" dirty="0"/>
                        <a:t>So you’ve told me that…      It sounds like from what you’ve said that…</a:t>
                      </a:r>
                    </a:p>
                  </a:txBody>
                  <a:tcPr/>
                </a:tc>
                <a:extLst>
                  <a:ext uri="{0D108BD9-81ED-4DB2-BD59-A6C34878D82A}">
                    <a16:rowId xmlns:a16="http://schemas.microsoft.com/office/drawing/2014/main" val="2978726228"/>
                  </a:ext>
                </a:extLst>
              </a:tr>
              <a:tr h="370840">
                <a:tc>
                  <a:txBody>
                    <a:bodyPr/>
                    <a:lstStyle/>
                    <a:p>
                      <a:r>
                        <a:rPr lang="en-GB" sz="1600" b="1" dirty="0"/>
                        <a:t>Comparative</a:t>
                      </a:r>
                    </a:p>
                  </a:txBody>
                  <a:tcPr/>
                </a:tc>
                <a:tc>
                  <a:txBody>
                    <a:bodyPr/>
                    <a:lstStyle/>
                    <a:p>
                      <a:r>
                        <a:rPr lang="en-GB" sz="1600" dirty="0"/>
                        <a:t>A form of closed question, giving the mentee options to decide the most suitable way forward</a:t>
                      </a:r>
                    </a:p>
                    <a:p>
                      <a:r>
                        <a:rPr lang="en-GB" sz="1600" dirty="0"/>
                        <a:t>Which would you say is more difficult to achieve? </a:t>
                      </a:r>
                    </a:p>
                  </a:txBody>
                  <a:tcPr/>
                </a:tc>
                <a:extLst>
                  <a:ext uri="{0D108BD9-81ED-4DB2-BD59-A6C34878D82A}">
                    <a16:rowId xmlns:a16="http://schemas.microsoft.com/office/drawing/2014/main" val="112099432"/>
                  </a:ext>
                </a:extLst>
              </a:tr>
            </a:tbl>
          </a:graphicData>
        </a:graphic>
      </p:graphicFrame>
    </p:spTree>
    <p:extLst>
      <p:ext uri="{BB962C8B-B14F-4D97-AF65-F5344CB8AC3E}">
        <p14:creationId xmlns:p14="http://schemas.microsoft.com/office/powerpoint/2010/main" val="444584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F785-EBF7-8A87-404A-FD332057F92A}"/>
              </a:ext>
            </a:extLst>
          </p:cNvPr>
          <p:cNvSpPr>
            <a:spLocks noGrp="1"/>
          </p:cNvSpPr>
          <p:nvPr>
            <p:ph type="title"/>
          </p:nvPr>
        </p:nvSpPr>
        <p:spPr/>
        <p:txBody>
          <a:bodyPr/>
          <a:lstStyle/>
          <a:p>
            <a:r>
              <a:rPr lang="en-GB" dirty="0"/>
              <a:t>Students with special education needs and disabilities (SEND)</a:t>
            </a:r>
          </a:p>
        </p:txBody>
      </p:sp>
      <p:sp>
        <p:nvSpPr>
          <p:cNvPr id="3" name="Content Placeholder 2">
            <a:extLst>
              <a:ext uri="{FF2B5EF4-FFF2-40B4-BE49-F238E27FC236}">
                <a16:creationId xmlns:a16="http://schemas.microsoft.com/office/drawing/2014/main" id="{8F864A82-EEC7-7953-4C34-39FFF7216EC0}"/>
              </a:ext>
            </a:extLst>
          </p:cNvPr>
          <p:cNvSpPr>
            <a:spLocks noGrp="1"/>
          </p:cNvSpPr>
          <p:nvPr>
            <p:ph sz="quarter" idx="10"/>
          </p:nvPr>
        </p:nvSpPr>
        <p:spPr>
          <a:xfrm>
            <a:off x="6764842" y="1285888"/>
            <a:ext cx="3895723" cy="4844408"/>
          </a:xfrm>
        </p:spPr>
        <p:txBody>
          <a:bodyPr/>
          <a:lstStyle/>
          <a:p>
            <a:r>
              <a:rPr lang="en-GB" sz="1600" dirty="0">
                <a:solidFill>
                  <a:schemeClr val="tx2">
                    <a:lumMod val="90000"/>
                    <a:lumOff val="10000"/>
                  </a:schemeClr>
                </a:solidFill>
              </a:rPr>
              <a:t>It is possible that you may be matched with a student who has a SEND. A young person has SEND if they have a learn difficulty or disabilities which requires them to have a special education provision. On average, 12.5% of students in England will require some kind of SEN support.</a:t>
            </a:r>
          </a:p>
          <a:p>
            <a:r>
              <a:rPr lang="en-GB" sz="1600" dirty="0">
                <a:solidFill>
                  <a:schemeClr val="tx2">
                    <a:lumMod val="90000"/>
                    <a:lumOff val="10000"/>
                  </a:schemeClr>
                </a:solidFill>
              </a:rPr>
              <a:t>This is a very broad term for a wide range of educational needs and disabilities,  may look different for every student, and will have varying levels of challenges involved. </a:t>
            </a:r>
          </a:p>
          <a:p>
            <a:endParaRPr lang="en-GB" sz="1600" dirty="0">
              <a:solidFill>
                <a:schemeClr val="tx2">
                  <a:lumMod val="90000"/>
                  <a:lumOff val="10000"/>
                </a:schemeClr>
              </a:solidFill>
            </a:endParaRPr>
          </a:p>
          <a:p>
            <a:r>
              <a:rPr lang="en-GB" sz="1600" b="1" u="sng" dirty="0">
                <a:solidFill>
                  <a:schemeClr val="tx2">
                    <a:lumMod val="90000"/>
                    <a:lumOff val="10000"/>
                  </a:schemeClr>
                </a:solidFill>
              </a:rPr>
              <a:t>The Four Needs</a:t>
            </a:r>
          </a:p>
          <a:p>
            <a:r>
              <a:rPr lang="en-GB" sz="1600" dirty="0">
                <a:solidFill>
                  <a:schemeClr val="tx2">
                    <a:lumMod val="90000"/>
                    <a:lumOff val="10000"/>
                  </a:schemeClr>
                </a:solidFill>
              </a:rPr>
              <a:t>These are the four broad areas of need that may lead to a student requiring a special education provision</a:t>
            </a:r>
          </a:p>
          <a:p>
            <a:endParaRPr lang="en-GB" sz="1600" b="1" u="sng" dirty="0"/>
          </a:p>
        </p:txBody>
      </p:sp>
      <p:pic>
        <p:nvPicPr>
          <p:cNvPr id="4" name="Picture 2" descr="Woodlands Primary School - SEND">
            <a:extLst>
              <a:ext uri="{FF2B5EF4-FFF2-40B4-BE49-F238E27FC236}">
                <a16:creationId xmlns:a16="http://schemas.microsoft.com/office/drawing/2014/main" id="{7E5DCF5E-2493-6321-AAFF-30A48405B3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253" y="1029457"/>
            <a:ext cx="5701338" cy="5733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92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D5EC-9B0A-30F1-72D0-14B95F861D71}"/>
              </a:ext>
            </a:extLst>
          </p:cNvPr>
          <p:cNvSpPr>
            <a:spLocks noGrp="1"/>
          </p:cNvSpPr>
          <p:nvPr>
            <p:ph type="title"/>
          </p:nvPr>
        </p:nvSpPr>
        <p:spPr/>
        <p:txBody>
          <a:bodyPr/>
          <a:lstStyle/>
          <a:p>
            <a:r>
              <a:rPr lang="en-GB" dirty="0"/>
              <a:t>Challenges SEND students may face</a:t>
            </a:r>
          </a:p>
        </p:txBody>
      </p:sp>
      <p:sp>
        <p:nvSpPr>
          <p:cNvPr id="3" name="Content Placeholder 2">
            <a:extLst>
              <a:ext uri="{FF2B5EF4-FFF2-40B4-BE49-F238E27FC236}">
                <a16:creationId xmlns:a16="http://schemas.microsoft.com/office/drawing/2014/main" id="{D77EE0FF-14B1-3192-1F7D-A47D60227AA3}"/>
              </a:ext>
            </a:extLst>
          </p:cNvPr>
          <p:cNvSpPr>
            <a:spLocks noGrp="1"/>
          </p:cNvSpPr>
          <p:nvPr>
            <p:ph sz="quarter" idx="10"/>
          </p:nvPr>
        </p:nvSpPr>
        <p:spPr>
          <a:xfrm>
            <a:off x="530210" y="1073702"/>
            <a:ext cx="10754823" cy="5456830"/>
          </a:xfrm>
        </p:spPr>
        <p:txBody>
          <a:bodyPr/>
          <a:lstStyle/>
          <a:p>
            <a:r>
              <a:rPr lang="en-GB" sz="1700" b="1" u="sng" dirty="0">
                <a:solidFill>
                  <a:schemeClr val="tx2">
                    <a:lumMod val="90000"/>
                    <a:lumOff val="10000"/>
                  </a:schemeClr>
                </a:solidFill>
              </a:rPr>
              <a:t>Social Communication</a:t>
            </a:r>
          </a:p>
          <a:p>
            <a:r>
              <a:rPr lang="en-GB" sz="1700" dirty="0">
                <a:solidFill>
                  <a:schemeClr val="tx2">
                    <a:lumMod val="90000"/>
                    <a:lumOff val="10000"/>
                  </a:schemeClr>
                </a:solidFill>
              </a:rPr>
              <a:t>We can break social skills down into four main areas; listening, expressive language, turn-taking and self-esteem or confidence. Students may struggle on one or more of these areas, so it is important to model them as much as we can and as clearly as possible whilst also encouraging them to practise in these areas. </a:t>
            </a:r>
          </a:p>
          <a:p>
            <a:r>
              <a:rPr lang="en-GB" sz="1700" b="1" dirty="0">
                <a:solidFill>
                  <a:schemeClr val="tx2">
                    <a:lumMod val="90000"/>
                    <a:lumOff val="10000"/>
                  </a:schemeClr>
                </a:solidFill>
              </a:rPr>
              <a:t>Top Tip – use visual supports e.g. pictures, symbols, photos, signs and gestures to aid understanding</a:t>
            </a:r>
          </a:p>
          <a:p>
            <a:endParaRPr lang="en-GB" sz="1700" b="1" u="sng" dirty="0">
              <a:solidFill>
                <a:schemeClr val="tx2">
                  <a:lumMod val="90000"/>
                  <a:lumOff val="10000"/>
                </a:schemeClr>
              </a:solidFill>
            </a:endParaRPr>
          </a:p>
          <a:p>
            <a:r>
              <a:rPr lang="en-GB" sz="1700" b="1" u="sng" dirty="0">
                <a:solidFill>
                  <a:schemeClr val="tx2">
                    <a:lumMod val="90000"/>
                    <a:lumOff val="10000"/>
                  </a:schemeClr>
                </a:solidFill>
              </a:rPr>
              <a:t>Verbal Memory</a:t>
            </a:r>
          </a:p>
          <a:p>
            <a:r>
              <a:rPr lang="en-GB" sz="1700" dirty="0">
                <a:solidFill>
                  <a:schemeClr val="tx2">
                    <a:lumMod val="90000"/>
                    <a:lumOff val="10000"/>
                  </a:schemeClr>
                </a:solidFill>
              </a:rPr>
              <a:t>Verbal memory is a type of long-term memory involved in remembering and recalling spoken or written information. Difficulties with verbal memory can cause noticeable behaviours, like: </a:t>
            </a:r>
          </a:p>
          <a:p>
            <a:pPr marL="285750" indent="-285750">
              <a:spcBef>
                <a:spcPts val="0"/>
              </a:spcBef>
              <a:buFont typeface="Arial" panose="020B0604020202020204" pitchFamily="34" charset="0"/>
              <a:buChar char="•"/>
            </a:pPr>
            <a:r>
              <a:rPr lang="en-GB" sz="1700" dirty="0">
                <a:solidFill>
                  <a:schemeClr val="tx2">
                    <a:lumMod val="90000"/>
                    <a:lumOff val="10000"/>
                  </a:schemeClr>
                </a:solidFill>
              </a:rPr>
              <a:t>Having to ask someone to do something more than once. </a:t>
            </a:r>
          </a:p>
          <a:p>
            <a:pPr marL="285750" indent="-285750">
              <a:spcBef>
                <a:spcPts val="0"/>
              </a:spcBef>
              <a:buFont typeface="Arial" panose="020B0604020202020204" pitchFamily="34" charset="0"/>
              <a:buChar char="•"/>
            </a:pPr>
            <a:r>
              <a:rPr lang="en-GB" sz="1700" dirty="0">
                <a:solidFill>
                  <a:schemeClr val="tx2">
                    <a:lumMod val="90000"/>
                    <a:lumOff val="10000"/>
                  </a:schemeClr>
                </a:solidFill>
              </a:rPr>
              <a:t>Losing concentration during tasks or forgetting what we should be doing. </a:t>
            </a:r>
          </a:p>
          <a:p>
            <a:pPr marL="285750" indent="-285750">
              <a:spcBef>
                <a:spcPts val="0"/>
              </a:spcBef>
              <a:buFont typeface="Arial" panose="020B0604020202020204" pitchFamily="34" charset="0"/>
              <a:buChar char="•"/>
            </a:pPr>
            <a:r>
              <a:rPr lang="en-GB" sz="1700" dirty="0">
                <a:solidFill>
                  <a:schemeClr val="tx2">
                    <a:lumMod val="90000"/>
                    <a:lumOff val="10000"/>
                  </a:schemeClr>
                </a:solidFill>
              </a:rPr>
              <a:t>Difficulty memorising information or revising. </a:t>
            </a:r>
          </a:p>
          <a:p>
            <a:pPr marL="285750" indent="-285750">
              <a:spcBef>
                <a:spcPts val="0"/>
              </a:spcBef>
              <a:buFont typeface="Arial" panose="020B0604020202020204" pitchFamily="34" charset="0"/>
              <a:buChar char="•"/>
            </a:pPr>
            <a:r>
              <a:rPr lang="en-GB" sz="1700" dirty="0">
                <a:solidFill>
                  <a:schemeClr val="tx2">
                    <a:lumMod val="90000"/>
                    <a:lumOff val="10000"/>
                  </a:schemeClr>
                </a:solidFill>
              </a:rPr>
              <a:t>Missing appointments or deadlines. </a:t>
            </a:r>
          </a:p>
          <a:p>
            <a:pPr marL="285750" indent="-285750">
              <a:spcBef>
                <a:spcPts val="0"/>
              </a:spcBef>
              <a:buFont typeface="Arial" panose="020B0604020202020204" pitchFamily="34" charset="0"/>
              <a:buChar char="•"/>
            </a:pPr>
            <a:r>
              <a:rPr lang="en-GB" sz="1700" dirty="0">
                <a:solidFill>
                  <a:schemeClr val="tx2">
                    <a:lumMod val="90000"/>
                    <a:lumOff val="10000"/>
                  </a:schemeClr>
                </a:solidFill>
              </a:rPr>
              <a:t>Finding it hard to answer questions on the spot. </a:t>
            </a:r>
          </a:p>
          <a:p>
            <a:pPr marL="285750" indent="-285750">
              <a:spcBef>
                <a:spcPts val="0"/>
              </a:spcBef>
              <a:buFont typeface="Arial" panose="020B0604020202020204" pitchFamily="34" charset="0"/>
              <a:buChar char="•"/>
            </a:pPr>
            <a:r>
              <a:rPr lang="en-GB" sz="1700" dirty="0">
                <a:solidFill>
                  <a:schemeClr val="tx2">
                    <a:lumMod val="90000"/>
                    <a:lumOff val="10000"/>
                  </a:schemeClr>
                </a:solidFill>
              </a:rPr>
              <a:t>Feeling easily overwhelmed with too much information.</a:t>
            </a:r>
            <a:endParaRPr lang="en-GB" sz="1700" dirty="0"/>
          </a:p>
          <a:p>
            <a:r>
              <a:rPr lang="en-GB" sz="1700" b="1" dirty="0">
                <a:solidFill>
                  <a:schemeClr val="tx2">
                    <a:lumMod val="90000"/>
                    <a:lumOff val="10000"/>
                  </a:schemeClr>
                </a:solidFill>
              </a:rPr>
              <a:t>Top tips: 1) Break down tasks and present information in small chunks; 2) repeat information and summarise content for each topic or skill; 3) provide supporting visual cues, directions or instructions</a:t>
            </a:r>
          </a:p>
          <a:p>
            <a:endParaRPr lang="en-GB" sz="1600" b="1" u="sng" dirty="0">
              <a:solidFill>
                <a:schemeClr val="tx2">
                  <a:lumMod val="90000"/>
                  <a:lumOff val="10000"/>
                </a:schemeClr>
              </a:solidFill>
            </a:endParaRPr>
          </a:p>
        </p:txBody>
      </p:sp>
    </p:spTree>
    <p:extLst>
      <p:ext uri="{BB962C8B-B14F-4D97-AF65-F5344CB8AC3E}">
        <p14:creationId xmlns:p14="http://schemas.microsoft.com/office/powerpoint/2010/main" val="2077861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788BA-094F-650B-211D-892DE4531F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5C1BDA-97A4-0FAB-87F5-38798395DE65}"/>
              </a:ext>
            </a:extLst>
          </p:cNvPr>
          <p:cNvSpPr>
            <a:spLocks noGrp="1"/>
          </p:cNvSpPr>
          <p:nvPr>
            <p:ph type="title"/>
          </p:nvPr>
        </p:nvSpPr>
        <p:spPr/>
        <p:txBody>
          <a:bodyPr/>
          <a:lstStyle/>
          <a:p>
            <a:r>
              <a:rPr lang="en-GB" dirty="0"/>
              <a:t>Challenges SEND students may face</a:t>
            </a:r>
          </a:p>
        </p:txBody>
      </p:sp>
      <p:sp>
        <p:nvSpPr>
          <p:cNvPr id="3" name="Content Placeholder 2">
            <a:extLst>
              <a:ext uri="{FF2B5EF4-FFF2-40B4-BE49-F238E27FC236}">
                <a16:creationId xmlns:a16="http://schemas.microsoft.com/office/drawing/2014/main" id="{3AFED072-5B30-8DCD-5FDD-688858A7C880}"/>
              </a:ext>
            </a:extLst>
          </p:cNvPr>
          <p:cNvSpPr>
            <a:spLocks noGrp="1"/>
          </p:cNvSpPr>
          <p:nvPr>
            <p:ph sz="quarter" idx="10"/>
          </p:nvPr>
        </p:nvSpPr>
        <p:spPr>
          <a:xfrm>
            <a:off x="496757" y="1006796"/>
            <a:ext cx="10774981" cy="4844408"/>
          </a:xfrm>
        </p:spPr>
        <p:txBody>
          <a:bodyPr/>
          <a:lstStyle/>
          <a:p>
            <a:r>
              <a:rPr lang="en-GB" sz="1600" b="1" u="sng" dirty="0">
                <a:solidFill>
                  <a:schemeClr val="tx2">
                    <a:lumMod val="90000"/>
                    <a:lumOff val="10000"/>
                  </a:schemeClr>
                </a:solidFill>
              </a:rPr>
              <a:t>Non-verbal memory</a:t>
            </a:r>
          </a:p>
          <a:p>
            <a:r>
              <a:rPr lang="en-GB" sz="1600" dirty="0">
                <a:solidFill>
                  <a:schemeClr val="tx2">
                    <a:lumMod val="90000"/>
                    <a:lumOff val="10000"/>
                  </a:schemeClr>
                </a:solidFill>
              </a:rPr>
              <a:t>Non-verbal memory is ability to remember visual information. For example, recognising body language, facial expressions, recall of events and sense of direction. Difficulties with non-verbal memory can cause noticeable behaviours, like: </a:t>
            </a:r>
          </a:p>
          <a:p>
            <a:pPr>
              <a:spcBef>
                <a:spcPts val="0"/>
              </a:spcBef>
            </a:pPr>
            <a:r>
              <a:rPr lang="en-GB" sz="1600" dirty="0">
                <a:solidFill>
                  <a:schemeClr val="tx2">
                    <a:lumMod val="90000"/>
                    <a:lumOff val="10000"/>
                  </a:schemeClr>
                </a:solidFill>
              </a:rPr>
              <a:t>• Finding it hard to understand and visualise abstract concepts. </a:t>
            </a:r>
          </a:p>
          <a:p>
            <a:pPr>
              <a:spcBef>
                <a:spcPts val="0"/>
              </a:spcBef>
            </a:pPr>
            <a:r>
              <a:rPr lang="en-GB" sz="1600" dirty="0">
                <a:solidFill>
                  <a:schemeClr val="tx2">
                    <a:lumMod val="90000"/>
                    <a:lumOff val="10000"/>
                  </a:schemeClr>
                </a:solidFill>
              </a:rPr>
              <a:t>• Being less likely to remember how to do tasks we’ve already completed once. </a:t>
            </a:r>
          </a:p>
          <a:p>
            <a:pPr>
              <a:spcBef>
                <a:spcPts val="0"/>
              </a:spcBef>
            </a:pPr>
            <a:r>
              <a:rPr lang="en-GB" sz="1600" dirty="0">
                <a:solidFill>
                  <a:schemeClr val="tx2">
                    <a:lumMod val="90000"/>
                    <a:lumOff val="10000"/>
                  </a:schemeClr>
                </a:solidFill>
              </a:rPr>
              <a:t>• Navigating new situations, especially with unfamiliar people, can be distressing or cause anxiety. </a:t>
            </a:r>
          </a:p>
          <a:p>
            <a:pPr>
              <a:spcBef>
                <a:spcPts val="0"/>
              </a:spcBef>
            </a:pPr>
            <a:r>
              <a:rPr lang="en-GB" sz="1600" dirty="0">
                <a:solidFill>
                  <a:schemeClr val="tx2">
                    <a:lumMod val="90000"/>
                    <a:lumOff val="10000"/>
                  </a:schemeClr>
                </a:solidFill>
              </a:rPr>
              <a:t>• If a meeting or lesson location is changed, we may have difficulty finding the new location or may not turn up.</a:t>
            </a:r>
          </a:p>
          <a:p>
            <a:r>
              <a:rPr lang="en-GB" sz="1600" b="1" dirty="0">
                <a:solidFill>
                  <a:schemeClr val="tx2">
                    <a:lumMod val="90000"/>
                    <a:lumOff val="10000"/>
                  </a:schemeClr>
                </a:solidFill>
              </a:rPr>
              <a:t>Top tips to help: 1) simplify abstract concepts and relate them to real-world scenarios; 2) Use a consistent visual structure when giving presentations, making worksheets etc; 3) Clearly outline learning objectives or aims</a:t>
            </a:r>
            <a:endParaRPr lang="en-GB" sz="1600" b="1" u="sng" dirty="0">
              <a:solidFill>
                <a:schemeClr val="tx2">
                  <a:lumMod val="90000"/>
                  <a:lumOff val="10000"/>
                </a:schemeClr>
              </a:solidFill>
            </a:endParaRPr>
          </a:p>
          <a:p>
            <a:r>
              <a:rPr lang="en-GB" sz="1600" b="1" u="sng" dirty="0">
                <a:solidFill>
                  <a:schemeClr val="tx2">
                    <a:lumMod val="90000"/>
                    <a:lumOff val="10000"/>
                  </a:schemeClr>
                </a:solidFill>
              </a:rPr>
              <a:t>Verbal reasoning</a:t>
            </a:r>
          </a:p>
          <a:p>
            <a:r>
              <a:rPr lang="en-GB" sz="1600" dirty="0">
                <a:solidFill>
                  <a:schemeClr val="tx2">
                    <a:lumMod val="90000"/>
                    <a:lumOff val="10000"/>
                  </a:schemeClr>
                </a:solidFill>
              </a:rPr>
              <a:t>Verbal reasoning is about taking the information we learn to form conclusions or ideas Difficulties with verbal reasoning can cause noticeable behaviours, like: </a:t>
            </a:r>
          </a:p>
          <a:p>
            <a:pPr>
              <a:spcBef>
                <a:spcPts val="0"/>
              </a:spcBef>
            </a:pPr>
            <a:r>
              <a:rPr lang="en-GB" sz="1600" dirty="0">
                <a:solidFill>
                  <a:schemeClr val="tx2">
                    <a:lumMod val="90000"/>
                    <a:lumOff val="10000"/>
                  </a:schemeClr>
                </a:solidFill>
              </a:rPr>
              <a:t>• Difficulty applying skills that we have learned to situations in a different context. </a:t>
            </a:r>
          </a:p>
          <a:p>
            <a:pPr>
              <a:spcBef>
                <a:spcPts val="0"/>
              </a:spcBef>
            </a:pPr>
            <a:r>
              <a:rPr lang="en-GB" sz="1600" dirty="0">
                <a:solidFill>
                  <a:schemeClr val="tx2">
                    <a:lumMod val="90000"/>
                    <a:lumOff val="10000"/>
                  </a:schemeClr>
                </a:solidFill>
              </a:rPr>
              <a:t>• Being slower to use our knowledge to solve new problems. </a:t>
            </a:r>
          </a:p>
          <a:p>
            <a:pPr>
              <a:spcBef>
                <a:spcPts val="0"/>
              </a:spcBef>
            </a:pPr>
            <a:r>
              <a:rPr lang="en-GB" sz="1600" dirty="0">
                <a:solidFill>
                  <a:schemeClr val="tx2">
                    <a:lumMod val="90000"/>
                    <a:lumOff val="10000"/>
                  </a:schemeClr>
                </a:solidFill>
              </a:rPr>
              <a:t>• Feeling unsure how to apply and use new information. </a:t>
            </a:r>
          </a:p>
          <a:p>
            <a:pPr>
              <a:spcBef>
                <a:spcPts val="0"/>
              </a:spcBef>
            </a:pPr>
            <a:r>
              <a:rPr lang="en-GB" sz="1600" dirty="0">
                <a:solidFill>
                  <a:schemeClr val="tx2">
                    <a:lumMod val="90000"/>
                    <a:lumOff val="10000"/>
                  </a:schemeClr>
                </a:solidFill>
              </a:rPr>
              <a:t>• Being less able to predict future consequences of our current actions.</a:t>
            </a:r>
          </a:p>
          <a:p>
            <a:r>
              <a:rPr lang="en-GB" sz="1600" b="1" dirty="0">
                <a:solidFill>
                  <a:schemeClr val="tx2">
                    <a:lumMod val="90000"/>
                    <a:lumOff val="10000"/>
                  </a:schemeClr>
                </a:solidFill>
              </a:rPr>
              <a:t>Top tips to help: 1) Connect new topics to prior learning; 2) Repeating information but rephrasing it slightly differently each time; 3) Discuss similarities and differences between concepts</a:t>
            </a:r>
          </a:p>
          <a:p>
            <a:endParaRPr lang="en-GB" sz="1600" b="1" u="sng" dirty="0">
              <a:solidFill>
                <a:schemeClr val="tx2">
                  <a:lumMod val="90000"/>
                  <a:lumOff val="10000"/>
                </a:schemeClr>
              </a:solidFill>
            </a:endParaRPr>
          </a:p>
        </p:txBody>
      </p:sp>
    </p:spTree>
    <p:extLst>
      <p:ext uri="{BB962C8B-B14F-4D97-AF65-F5344CB8AC3E}">
        <p14:creationId xmlns:p14="http://schemas.microsoft.com/office/powerpoint/2010/main" val="75352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10E5-F564-17D1-74CD-09F3B127950E}"/>
              </a:ext>
            </a:extLst>
          </p:cNvPr>
          <p:cNvSpPr>
            <a:spLocks noGrp="1"/>
          </p:cNvSpPr>
          <p:nvPr>
            <p:ph type="title"/>
          </p:nvPr>
        </p:nvSpPr>
        <p:spPr/>
        <p:txBody>
          <a:bodyPr/>
          <a:lstStyle/>
          <a:p>
            <a:r>
              <a:rPr lang="en-GB" dirty="0"/>
              <a:t>Challenges SEND students may challenge</a:t>
            </a:r>
          </a:p>
        </p:txBody>
      </p:sp>
      <p:sp>
        <p:nvSpPr>
          <p:cNvPr id="3" name="Content Placeholder 2">
            <a:extLst>
              <a:ext uri="{FF2B5EF4-FFF2-40B4-BE49-F238E27FC236}">
                <a16:creationId xmlns:a16="http://schemas.microsoft.com/office/drawing/2014/main" id="{B4C771E0-1E74-B22D-76B5-A3C391C7210F}"/>
              </a:ext>
            </a:extLst>
          </p:cNvPr>
          <p:cNvSpPr>
            <a:spLocks noGrp="1"/>
          </p:cNvSpPr>
          <p:nvPr>
            <p:ph sz="quarter" idx="10"/>
          </p:nvPr>
        </p:nvSpPr>
        <p:spPr>
          <a:xfrm>
            <a:off x="496757" y="1126273"/>
            <a:ext cx="10774981" cy="4975589"/>
          </a:xfrm>
        </p:spPr>
        <p:txBody>
          <a:bodyPr/>
          <a:lstStyle/>
          <a:p>
            <a:r>
              <a:rPr lang="en-GB" sz="1600" b="1" u="sng" dirty="0">
                <a:solidFill>
                  <a:schemeClr val="tx2">
                    <a:lumMod val="90000"/>
                    <a:lumOff val="10000"/>
                  </a:schemeClr>
                </a:solidFill>
              </a:rPr>
              <a:t>Executive functioning</a:t>
            </a:r>
          </a:p>
          <a:p>
            <a:r>
              <a:rPr lang="en-GB" sz="1600" dirty="0">
                <a:solidFill>
                  <a:schemeClr val="tx2">
                    <a:lumMod val="90000"/>
                    <a:lumOff val="10000"/>
                  </a:schemeClr>
                </a:solidFill>
              </a:rPr>
              <a:t>Executive function covers a range of processes that allow us to perform some of our more complex cognitive tasks, like maintaining concentration. Difficulties with executive function can cause noticeable behaviours, like: </a:t>
            </a:r>
          </a:p>
          <a:p>
            <a:pPr>
              <a:spcBef>
                <a:spcPts val="0"/>
              </a:spcBef>
            </a:pPr>
            <a:r>
              <a:rPr lang="en-GB" sz="1600" dirty="0">
                <a:solidFill>
                  <a:schemeClr val="tx2">
                    <a:lumMod val="90000"/>
                    <a:lumOff val="10000"/>
                  </a:schemeClr>
                </a:solidFill>
              </a:rPr>
              <a:t>• Consistent trouble focusing attention. </a:t>
            </a:r>
          </a:p>
          <a:p>
            <a:pPr>
              <a:spcBef>
                <a:spcPts val="0"/>
              </a:spcBef>
            </a:pPr>
            <a:r>
              <a:rPr lang="en-GB" sz="1600" dirty="0">
                <a:solidFill>
                  <a:schemeClr val="tx2">
                    <a:lumMod val="90000"/>
                    <a:lumOff val="10000"/>
                  </a:schemeClr>
                </a:solidFill>
              </a:rPr>
              <a:t>• Difficulty identifying and communicating exactly what it is about a subject or learning in general that we struggle with. </a:t>
            </a:r>
          </a:p>
          <a:p>
            <a:pPr>
              <a:spcBef>
                <a:spcPts val="0"/>
              </a:spcBef>
            </a:pPr>
            <a:r>
              <a:rPr lang="en-GB" sz="1600" dirty="0">
                <a:solidFill>
                  <a:schemeClr val="tx2">
                    <a:lumMod val="90000"/>
                    <a:lumOff val="10000"/>
                  </a:schemeClr>
                </a:solidFill>
              </a:rPr>
              <a:t>• Being easily distracted. </a:t>
            </a:r>
          </a:p>
          <a:p>
            <a:pPr>
              <a:spcBef>
                <a:spcPts val="0"/>
              </a:spcBef>
            </a:pPr>
            <a:r>
              <a:rPr lang="en-GB" sz="1600" dirty="0">
                <a:solidFill>
                  <a:schemeClr val="tx2">
                    <a:lumMod val="90000"/>
                    <a:lumOff val="10000"/>
                  </a:schemeClr>
                </a:solidFill>
              </a:rPr>
              <a:t>• Problems with prioritising or working to multiple deadlines. </a:t>
            </a:r>
          </a:p>
          <a:p>
            <a:r>
              <a:rPr lang="en-GB" sz="1600" b="1" dirty="0">
                <a:solidFill>
                  <a:schemeClr val="tx2">
                    <a:lumMod val="90000"/>
                    <a:lumOff val="10000"/>
                  </a:schemeClr>
                </a:solidFill>
              </a:rPr>
              <a:t>Top tips: 1) Make a checklist; 2) Set realistic goals that are clear and achievable; 3) Practice ways of focusing attention</a:t>
            </a:r>
          </a:p>
          <a:p>
            <a:r>
              <a:rPr lang="en-GB" sz="1600" b="1" u="sng" dirty="0">
                <a:solidFill>
                  <a:schemeClr val="tx2">
                    <a:lumMod val="90000"/>
                    <a:lumOff val="10000"/>
                  </a:schemeClr>
                </a:solidFill>
              </a:rPr>
              <a:t>Low confidence and self esteem</a:t>
            </a:r>
          </a:p>
          <a:p>
            <a:r>
              <a:rPr lang="en-GB" sz="1600" dirty="0">
                <a:solidFill>
                  <a:schemeClr val="tx2">
                    <a:lumMod val="90000"/>
                    <a:lumOff val="10000"/>
                  </a:schemeClr>
                </a:solidFill>
              </a:rPr>
              <a:t>We know that neurodiverse young people can experience difficulties around low self-esteem and confidence. This can make social situations painful and manifests in many ways. They may in the first instance appear to be rude, offensive or even aggressive. </a:t>
            </a:r>
          </a:p>
          <a:p>
            <a:r>
              <a:rPr lang="en-GB" sz="1600" dirty="0">
                <a:solidFill>
                  <a:schemeClr val="tx2">
                    <a:lumMod val="90000"/>
                    <a:lumOff val="10000"/>
                  </a:schemeClr>
                </a:solidFill>
              </a:rPr>
              <a:t>We can help them to build their self-esteem by; celebrating effort rather than outcome, encouraging them to voice their own opinions, supporting them to step slightly out of their comfort zone by trying new things, acknowledging their opinions, challenging any negative perceptions they may have of themselves and helping them to discover hidden personal skills or talents. </a:t>
            </a:r>
          </a:p>
          <a:p>
            <a:r>
              <a:rPr lang="en-GB" sz="1600" b="1" dirty="0">
                <a:solidFill>
                  <a:schemeClr val="tx2">
                    <a:lumMod val="90000"/>
                    <a:lumOff val="10000"/>
                  </a:schemeClr>
                </a:solidFill>
              </a:rPr>
              <a:t>Top tip: Check in “How are you feeling”  activity </a:t>
            </a:r>
          </a:p>
          <a:p>
            <a:endParaRPr lang="en-GB" dirty="0"/>
          </a:p>
        </p:txBody>
      </p:sp>
    </p:spTree>
    <p:extLst>
      <p:ext uri="{BB962C8B-B14F-4D97-AF65-F5344CB8AC3E}">
        <p14:creationId xmlns:p14="http://schemas.microsoft.com/office/powerpoint/2010/main" val="65164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C7300-5B0D-02C2-49CF-689AE194129F}"/>
              </a:ext>
            </a:extLst>
          </p:cNvPr>
          <p:cNvSpPr>
            <a:spLocks noGrp="1"/>
          </p:cNvSpPr>
          <p:nvPr>
            <p:ph type="title"/>
          </p:nvPr>
        </p:nvSpPr>
        <p:spPr/>
        <p:txBody>
          <a:bodyPr/>
          <a:lstStyle/>
          <a:p>
            <a:r>
              <a:rPr lang="en-GB" dirty="0"/>
              <a:t>Questioning </a:t>
            </a:r>
            <a:r>
              <a:rPr lang="en-GB"/>
              <a:t>build social communication </a:t>
            </a:r>
            <a:endParaRPr lang="en-GB" dirty="0"/>
          </a:p>
        </p:txBody>
      </p:sp>
      <p:pic>
        <p:nvPicPr>
          <p:cNvPr id="4" name="Picture 2" descr="Pin page">
            <a:extLst>
              <a:ext uri="{FF2B5EF4-FFF2-40B4-BE49-F238E27FC236}">
                <a16:creationId xmlns:a16="http://schemas.microsoft.com/office/drawing/2014/main" id="{801CF0E8-2277-2C62-9DB5-5C216D588F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658" y="898865"/>
            <a:ext cx="8385540" cy="558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50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D9434-A1EF-515F-992C-ACB1B7049F3F}"/>
              </a:ext>
            </a:extLst>
          </p:cNvPr>
          <p:cNvSpPr>
            <a:spLocks noGrp="1"/>
          </p:cNvSpPr>
          <p:nvPr>
            <p:ph type="title"/>
          </p:nvPr>
        </p:nvSpPr>
        <p:spPr/>
        <p:txBody>
          <a:bodyPr/>
          <a:lstStyle/>
          <a:p>
            <a:r>
              <a:rPr lang="en-GB" dirty="0"/>
              <a:t>How to deal with mentorship challenges</a:t>
            </a:r>
          </a:p>
        </p:txBody>
      </p:sp>
      <p:sp>
        <p:nvSpPr>
          <p:cNvPr id="3" name="Content Placeholder 2">
            <a:extLst>
              <a:ext uri="{FF2B5EF4-FFF2-40B4-BE49-F238E27FC236}">
                <a16:creationId xmlns:a16="http://schemas.microsoft.com/office/drawing/2014/main" id="{14BC9A97-9A3D-6C44-B755-D6B440F32126}"/>
              </a:ext>
            </a:extLst>
          </p:cNvPr>
          <p:cNvSpPr>
            <a:spLocks noGrp="1"/>
          </p:cNvSpPr>
          <p:nvPr>
            <p:ph sz="quarter" idx="10"/>
          </p:nvPr>
        </p:nvSpPr>
        <p:spPr>
          <a:xfrm>
            <a:off x="496757" y="1123639"/>
            <a:ext cx="10774981" cy="4844408"/>
          </a:xfrm>
        </p:spPr>
        <p:txBody>
          <a:bodyPr/>
          <a:lstStyle/>
          <a:p>
            <a:r>
              <a:rPr lang="en-GB" sz="1800" dirty="0">
                <a:solidFill>
                  <a:srgbClr val="28538D"/>
                </a:solidFill>
              </a:rPr>
              <a:t>We hope that your mentorship will run smoothly, however sometimes challenges do occur, so it is important that you are properly equipped to deal with them.</a:t>
            </a:r>
          </a:p>
          <a:p>
            <a:r>
              <a:rPr lang="en-GB" sz="1800" b="1" dirty="0">
                <a:solidFill>
                  <a:schemeClr val="accent2">
                    <a:lumMod val="75000"/>
                  </a:schemeClr>
                </a:solidFill>
              </a:rPr>
              <a:t>Personal connection issues</a:t>
            </a:r>
          </a:p>
          <a:p>
            <a:r>
              <a:rPr lang="en-GB" sz="1800" dirty="0">
                <a:solidFill>
                  <a:srgbClr val="28538D"/>
                </a:solidFill>
              </a:rPr>
              <a:t>If you have followed our advice on communicating and building a rapport but your relationship with your mentee still isn't gelling, try these strategies:</a:t>
            </a:r>
          </a:p>
          <a:p>
            <a:r>
              <a:rPr lang="en-GB" sz="1800" b="1" dirty="0">
                <a:solidFill>
                  <a:schemeClr val="accent2">
                    <a:lumMod val="75000"/>
                  </a:schemeClr>
                </a:solidFill>
              </a:rPr>
              <a:t>Tailor your approach: </a:t>
            </a:r>
            <a:r>
              <a:rPr lang="en-GB" sz="1800" dirty="0">
                <a:solidFill>
                  <a:srgbClr val="28538D"/>
                </a:solidFill>
              </a:rPr>
              <a:t>People respond differently to various communication styles and mentoring methods. Adapt your approach based on your mentee's preferences and personality. Experiment with different methods to find what works best for your mentee.</a:t>
            </a:r>
          </a:p>
          <a:p>
            <a:r>
              <a:rPr lang="en-GB" sz="1800" b="1" dirty="0">
                <a:solidFill>
                  <a:schemeClr val="accent2">
                    <a:lumMod val="75000"/>
                  </a:schemeClr>
                </a:solidFill>
              </a:rPr>
              <a:t>Organise an in-person session: </a:t>
            </a:r>
            <a:r>
              <a:rPr lang="en-GB" sz="1800" dirty="0">
                <a:solidFill>
                  <a:srgbClr val="28538D"/>
                </a:solidFill>
              </a:rPr>
              <a:t>We understand this may not always be possible, however it can be harder to form a connection via video call.</a:t>
            </a:r>
          </a:p>
          <a:p>
            <a:r>
              <a:rPr lang="en-GB" sz="1800" b="1" dirty="0">
                <a:solidFill>
                  <a:schemeClr val="accent2">
                    <a:lumMod val="75000"/>
                  </a:schemeClr>
                </a:solidFill>
              </a:rPr>
              <a:t>Form a connection outside of your careers and employability focus</a:t>
            </a:r>
            <a:r>
              <a:rPr lang="en-GB" sz="1800" b="1" dirty="0">
                <a:solidFill>
                  <a:srgbClr val="28538D"/>
                </a:solidFill>
              </a:rPr>
              <a:t>: </a:t>
            </a:r>
            <a:r>
              <a:rPr lang="en-GB" sz="1800" dirty="0">
                <a:solidFill>
                  <a:srgbClr val="28538D"/>
                </a:solidFill>
              </a:rPr>
              <a:t>What are their interests? Do you have anything in common?  Take a moment to talk about something they enjoy#</a:t>
            </a:r>
          </a:p>
          <a:p>
            <a:endParaRPr lang="en-GB" sz="1800" dirty="0">
              <a:solidFill>
                <a:srgbClr val="28538D"/>
              </a:solidFill>
            </a:endParaRPr>
          </a:p>
          <a:p>
            <a:r>
              <a:rPr lang="en-GB" sz="1800" dirty="0">
                <a:solidFill>
                  <a:srgbClr val="28538D"/>
                </a:solidFill>
              </a:rPr>
              <a:t>Do not hesitate to contact the Spark! Team if connection issues continue to occur. We will offer advice and support for mentorship sessions, as well as reach out to your mentee where necessary.  </a:t>
            </a:r>
          </a:p>
          <a:p>
            <a:endParaRPr lang="en-GB" dirty="0"/>
          </a:p>
        </p:txBody>
      </p:sp>
    </p:spTree>
    <p:extLst>
      <p:ext uri="{BB962C8B-B14F-4D97-AF65-F5344CB8AC3E}">
        <p14:creationId xmlns:p14="http://schemas.microsoft.com/office/powerpoint/2010/main" val="97798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D757-4CE4-8407-8688-8913E4E53504}"/>
              </a:ext>
            </a:extLst>
          </p:cNvPr>
          <p:cNvSpPr>
            <a:spLocks noGrp="1"/>
          </p:cNvSpPr>
          <p:nvPr>
            <p:ph type="title"/>
          </p:nvPr>
        </p:nvSpPr>
        <p:spPr/>
        <p:txBody>
          <a:bodyPr/>
          <a:lstStyle/>
          <a:p>
            <a:r>
              <a:rPr lang="en-GB" dirty="0"/>
              <a:t>How to deal with mentorship challenges</a:t>
            </a:r>
          </a:p>
        </p:txBody>
      </p:sp>
      <p:sp>
        <p:nvSpPr>
          <p:cNvPr id="3" name="Content Placeholder 2">
            <a:extLst>
              <a:ext uri="{FF2B5EF4-FFF2-40B4-BE49-F238E27FC236}">
                <a16:creationId xmlns:a16="http://schemas.microsoft.com/office/drawing/2014/main" id="{C5E81592-A7E5-8270-6A70-51AC724541FB}"/>
              </a:ext>
            </a:extLst>
          </p:cNvPr>
          <p:cNvSpPr>
            <a:spLocks noGrp="1"/>
          </p:cNvSpPr>
          <p:nvPr>
            <p:ph sz="quarter" idx="10"/>
          </p:nvPr>
        </p:nvSpPr>
        <p:spPr>
          <a:xfrm>
            <a:off x="496757" y="898865"/>
            <a:ext cx="10774981" cy="4844408"/>
          </a:xfrm>
        </p:spPr>
        <p:txBody>
          <a:bodyPr/>
          <a:lstStyle/>
          <a:p>
            <a:r>
              <a:rPr lang="en-GB" sz="1800" b="1" dirty="0">
                <a:solidFill>
                  <a:schemeClr val="accent2">
                    <a:lumMod val="75000"/>
                  </a:schemeClr>
                </a:solidFill>
              </a:rPr>
              <a:t>Lack of engagement/commitment </a:t>
            </a:r>
          </a:p>
          <a:p>
            <a:r>
              <a:rPr lang="en-GB" sz="1600" dirty="0">
                <a:solidFill>
                  <a:schemeClr val="tx2">
                    <a:lumMod val="90000"/>
                    <a:lumOff val="10000"/>
                  </a:schemeClr>
                </a:solidFill>
              </a:rPr>
              <a:t>You might find that your mentee is not responding to your emails, or in your sessions they are non-committal. Try these strategies:</a:t>
            </a:r>
          </a:p>
          <a:p>
            <a:pPr marL="342900" indent="-342900">
              <a:buFont typeface="+mj-lt"/>
              <a:buAutoNum type="arabicPeriod"/>
            </a:pPr>
            <a:r>
              <a:rPr lang="en-GB" sz="1600" b="1" dirty="0">
                <a:solidFill>
                  <a:schemeClr val="tx2">
                    <a:lumMod val="90000"/>
                    <a:lumOff val="10000"/>
                  </a:schemeClr>
                </a:solidFill>
              </a:rPr>
              <a:t>Assess the situation: </a:t>
            </a:r>
            <a:r>
              <a:rPr lang="en-GB" sz="1600" dirty="0">
                <a:solidFill>
                  <a:schemeClr val="tx2">
                    <a:lumMod val="90000"/>
                    <a:lumOff val="10000"/>
                  </a:schemeClr>
                </a:solidFill>
              </a:rPr>
              <a:t>Try to understand the possible reasons behind your mentee's lack of response or non-committal </a:t>
            </a:r>
            <a:r>
              <a:rPr lang="en-GB" sz="1600" dirty="0" err="1">
                <a:solidFill>
                  <a:schemeClr val="tx2">
                    <a:lumMod val="90000"/>
                    <a:lumOff val="10000"/>
                  </a:schemeClr>
                </a:solidFill>
              </a:rPr>
              <a:t>behavior</a:t>
            </a:r>
            <a:r>
              <a:rPr lang="en-GB" sz="1600" dirty="0">
                <a:solidFill>
                  <a:schemeClr val="tx2">
                    <a:lumMod val="90000"/>
                    <a:lumOff val="10000"/>
                  </a:schemeClr>
                </a:solidFill>
              </a:rPr>
              <a:t>. It could be due to personal issues, lack of interest, feeling overwhelmed, or misunderstanding your expectations. Take a moment to reflect on the situation and gather any relevant information.</a:t>
            </a:r>
          </a:p>
          <a:p>
            <a:pPr marL="342900" indent="-342900">
              <a:buFont typeface="+mj-lt"/>
              <a:buAutoNum type="arabicPeriod"/>
            </a:pPr>
            <a:r>
              <a:rPr lang="en-GB" sz="1600" b="1" dirty="0">
                <a:solidFill>
                  <a:schemeClr val="tx2">
                    <a:lumMod val="90000"/>
                    <a:lumOff val="10000"/>
                  </a:schemeClr>
                </a:solidFill>
              </a:rPr>
              <a:t>Communicate openly</a:t>
            </a:r>
            <a:r>
              <a:rPr lang="en-GB" sz="1600" dirty="0">
                <a:solidFill>
                  <a:schemeClr val="tx2">
                    <a:lumMod val="90000"/>
                    <a:lumOff val="10000"/>
                  </a:schemeClr>
                </a:solidFill>
              </a:rPr>
              <a:t>: Reach out to your mentee and express your concerns about the lack of response or non-committal behaviour. Share your observations in a non-confrontational manner and emphasize your willingness to support them. Encourage open and honest communication, allowing them to express any challenges or concerns they may be facing.</a:t>
            </a:r>
          </a:p>
          <a:p>
            <a:pPr marL="342900" indent="-342900">
              <a:buFont typeface="+mj-lt"/>
              <a:buAutoNum type="arabicPeriod"/>
            </a:pPr>
            <a:r>
              <a:rPr lang="en-GB" sz="1600" b="1" dirty="0">
                <a:solidFill>
                  <a:schemeClr val="tx2">
                    <a:lumMod val="90000"/>
                    <a:lumOff val="10000"/>
                  </a:schemeClr>
                </a:solidFill>
              </a:rPr>
              <a:t>Clarify expectations: </a:t>
            </a:r>
            <a:r>
              <a:rPr lang="en-GB" sz="1600" dirty="0">
                <a:solidFill>
                  <a:schemeClr val="tx2">
                    <a:lumMod val="90000"/>
                    <a:lumOff val="10000"/>
                  </a:schemeClr>
                </a:solidFill>
              </a:rPr>
              <a:t>Make sure that your mentee understands your expectations regarding communication and participation. Clearly outline the frequency and preferred methods of communication, as well as the importance of active engagement in mentoring sessions. </a:t>
            </a:r>
          </a:p>
          <a:p>
            <a:pPr marL="342900" indent="-342900">
              <a:buFont typeface="+mj-lt"/>
              <a:buAutoNum type="arabicPeriod"/>
            </a:pPr>
            <a:r>
              <a:rPr lang="en-GB" sz="1600" b="1" dirty="0">
                <a:solidFill>
                  <a:schemeClr val="tx2">
                    <a:lumMod val="90000"/>
                    <a:lumOff val="10000"/>
                  </a:schemeClr>
                </a:solidFill>
              </a:rPr>
              <a:t>Break tasks into smaller steps: </a:t>
            </a:r>
            <a:r>
              <a:rPr lang="en-GB" sz="1600" dirty="0">
                <a:solidFill>
                  <a:schemeClr val="tx2">
                    <a:lumMod val="90000"/>
                    <a:lumOff val="10000"/>
                  </a:schemeClr>
                </a:solidFill>
              </a:rPr>
              <a:t>If your mentee seems overwhelmed or non-committal, break down tasks or goals into smaller, more manageable steps. This can make the overall process less daunting and increase the likelihood of engagement.</a:t>
            </a:r>
          </a:p>
          <a:p>
            <a:r>
              <a:rPr lang="en-GB" sz="1600" dirty="0">
                <a:solidFill>
                  <a:schemeClr val="tx2">
                    <a:lumMod val="90000"/>
                    <a:lumOff val="10000"/>
                  </a:schemeClr>
                </a:solidFill>
              </a:rPr>
              <a:t>Remember, each mentee is unique, and there may be underlying factors that contribute to their lack of response or non-committal behaviour. Patience, understanding, and adaptability are key when addressing these challenges. </a:t>
            </a:r>
          </a:p>
          <a:p>
            <a:r>
              <a:rPr lang="en-GB" sz="1600" dirty="0">
                <a:solidFill>
                  <a:schemeClr val="tx2">
                    <a:lumMod val="90000"/>
                    <a:lumOff val="10000"/>
                  </a:schemeClr>
                </a:solidFill>
              </a:rPr>
              <a:t>If your mentee is not responding to any communication, please contact the Spark! Team and we will reach out to the mentee or their school contact. </a:t>
            </a:r>
          </a:p>
          <a:p>
            <a:endParaRPr lang="en-GB" dirty="0"/>
          </a:p>
        </p:txBody>
      </p:sp>
    </p:spTree>
    <p:extLst>
      <p:ext uri="{BB962C8B-B14F-4D97-AF65-F5344CB8AC3E}">
        <p14:creationId xmlns:p14="http://schemas.microsoft.com/office/powerpoint/2010/main" val="422380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0C946-ACE7-0AD2-969B-640A92CA3AE0}"/>
              </a:ext>
            </a:extLst>
          </p:cNvPr>
          <p:cNvSpPr>
            <a:spLocks noGrp="1"/>
          </p:cNvSpPr>
          <p:nvPr>
            <p:ph type="title"/>
          </p:nvPr>
        </p:nvSpPr>
        <p:spPr/>
        <p:txBody>
          <a:bodyPr/>
          <a:lstStyle/>
          <a:p>
            <a:r>
              <a:rPr lang="en-GB" dirty="0"/>
              <a:t>Your Mentoring Journey</a:t>
            </a:r>
          </a:p>
        </p:txBody>
      </p:sp>
      <p:graphicFrame>
        <p:nvGraphicFramePr>
          <p:cNvPr id="5" name="Diagram 11">
            <a:extLst>
              <a:ext uri="{FF2B5EF4-FFF2-40B4-BE49-F238E27FC236}">
                <a16:creationId xmlns:a16="http://schemas.microsoft.com/office/drawing/2014/main" id="{DC73A075-E9C0-7E1E-6145-49D45510EEE8}"/>
              </a:ext>
            </a:extLst>
          </p:cNvPr>
          <p:cNvGraphicFramePr/>
          <p:nvPr/>
        </p:nvGraphicFramePr>
        <p:xfrm>
          <a:off x="496757" y="1029423"/>
          <a:ext cx="9801129" cy="5434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5871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3">
            <a:extLst>
              <a:ext uri="{FF2B5EF4-FFF2-40B4-BE49-F238E27FC236}">
                <a16:creationId xmlns:a16="http://schemas.microsoft.com/office/drawing/2014/main" id="{275405C3-EDE9-4FF2-9649-E5A1246B1341}"/>
              </a:ext>
            </a:extLst>
          </p:cNvPr>
          <p:cNvSpPr txBox="1">
            <a:spLocks/>
          </p:cNvSpPr>
          <p:nvPr/>
        </p:nvSpPr>
        <p:spPr>
          <a:xfrm>
            <a:off x="365939" y="336204"/>
            <a:ext cx="8020537" cy="504491"/>
          </a:xfrm>
          <a:prstGeom prst="rect">
            <a:avLst/>
          </a:prstGeom>
        </p:spPr>
        <p:txBody>
          <a:bodyPr/>
          <a:lstStyle>
            <a:lvl1pPr algn="l" defTabSz="914400" rtl="0" eaLnBrk="1" latinLnBrk="0" hangingPunct="1">
              <a:lnSpc>
                <a:spcPct val="90000"/>
              </a:lnSpc>
              <a:spcBef>
                <a:spcPct val="0"/>
              </a:spcBef>
              <a:buNone/>
              <a:defRPr sz="2800" b="1" i="0" kern="1200">
                <a:solidFill>
                  <a:srgbClr val="28538D"/>
                </a:solidFill>
                <a:latin typeface="Frutiger LT Std 65" charset="0"/>
                <a:ea typeface="Frutiger LT Std 65" charset="0"/>
                <a:cs typeface="Frutiger LT Std 65" charset="0"/>
              </a:defRPr>
            </a:lvl1pPr>
          </a:lstStyle>
          <a:p>
            <a:endParaRPr lang="en-US" dirty="0">
              <a:latin typeface="Frutiger LT Std 45 Light" panose="020B0402020204020204" pitchFamily="34" charset="0"/>
            </a:endParaRPr>
          </a:p>
        </p:txBody>
      </p:sp>
      <p:sp>
        <p:nvSpPr>
          <p:cNvPr id="2" name="Content Placeholder 2">
            <a:extLst>
              <a:ext uri="{FF2B5EF4-FFF2-40B4-BE49-F238E27FC236}">
                <a16:creationId xmlns:a16="http://schemas.microsoft.com/office/drawing/2014/main" id="{B06BE6AD-0711-7FA0-9E70-08D3F8FE93AA}"/>
              </a:ext>
            </a:extLst>
          </p:cNvPr>
          <p:cNvSpPr txBox="1">
            <a:spLocks/>
          </p:cNvSpPr>
          <p:nvPr/>
        </p:nvSpPr>
        <p:spPr>
          <a:xfrm>
            <a:off x="287614" y="2173771"/>
            <a:ext cx="5809351" cy="4490761"/>
          </a:xfrm>
          <a:prstGeom prst="rect">
            <a:avLst/>
          </a:prstGeom>
          <a:ln w="28575">
            <a:solidFill>
              <a:srgbClr val="00B05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00"/>
              </a:spcBef>
              <a:buFont typeface="Arial" panose="020B0604020202020204" pitchFamily="34" charset="0"/>
              <a:buNone/>
            </a:pPr>
            <a:r>
              <a:rPr lang="en-US" sz="2000" b="1" dirty="0">
                <a:solidFill>
                  <a:srgbClr val="00B050"/>
                </a:solidFill>
                <a:latin typeface="Frutiger LT Std 45 Light" panose="020B0402020204020204"/>
                <a:ea typeface="Calibri"/>
                <a:cs typeface="Calibri"/>
              </a:rPr>
              <a:t>DO</a:t>
            </a:r>
            <a:endParaRPr lang="en-US" b="1" dirty="0">
              <a:solidFill>
                <a:srgbClr val="00B050"/>
              </a:solidFill>
              <a:latin typeface="Frutiger LT Std 45 Light" panose="020B0402020204020204"/>
            </a:endParaRPr>
          </a:p>
          <a:p>
            <a:pPr marL="0" indent="0" algn="ctr">
              <a:spcBef>
                <a:spcPts val="700"/>
              </a:spcBef>
              <a:buFont typeface="Arial" panose="020B0604020202020204" pitchFamily="34" charset="0"/>
              <a:buNone/>
            </a:pPr>
            <a:r>
              <a:rPr lang="en-US" sz="2000" dirty="0">
                <a:solidFill>
                  <a:srgbClr val="00B050"/>
                </a:solidFill>
                <a:latin typeface="Frutiger LT Std 45 Light" panose="020B0402020204020204"/>
                <a:ea typeface="+mn-lt"/>
                <a:cs typeface="+mn-lt"/>
              </a:rPr>
              <a:t>When online, ask permission to have cameras on during one-to-one sessions </a:t>
            </a:r>
          </a:p>
          <a:p>
            <a:pPr marL="0" indent="0" algn="ctr">
              <a:spcBef>
                <a:spcPts val="700"/>
              </a:spcBef>
              <a:buFont typeface="Arial" panose="020B0604020202020204" pitchFamily="34" charset="0"/>
              <a:buNone/>
            </a:pPr>
            <a:r>
              <a:rPr lang="en-US" sz="2000" dirty="0">
                <a:solidFill>
                  <a:srgbClr val="00B050"/>
                </a:solidFill>
                <a:latin typeface="Frutiger LT Std 45 Light" panose="020B0402020204020204"/>
                <a:ea typeface="+mn-lt"/>
                <a:cs typeface="+mn-lt"/>
              </a:rPr>
              <a:t>When online, locate yourself in a private space where your conversation cannot be overheard</a:t>
            </a:r>
          </a:p>
          <a:p>
            <a:pPr marL="0" indent="0" algn="ctr">
              <a:spcBef>
                <a:spcPts val="700"/>
              </a:spcBef>
              <a:buFont typeface="Arial" panose="020B0604020202020204" pitchFamily="34" charset="0"/>
              <a:buNone/>
            </a:pPr>
            <a:r>
              <a:rPr lang="en-US" sz="2000" dirty="0">
                <a:solidFill>
                  <a:srgbClr val="00B050"/>
                </a:solidFill>
                <a:latin typeface="Frutiger LT Std 45 Light" panose="020B0402020204020204"/>
                <a:ea typeface="+mn-lt"/>
                <a:cs typeface="+mn-lt"/>
              </a:rPr>
              <a:t> When in-person, locate yourself in a public space, but seated where your conversation cannot be overheard </a:t>
            </a:r>
          </a:p>
          <a:p>
            <a:pPr marL="0" indent="0" algn="ctr">
              <a:spcBef>
                <a:spcPts val="700"/>
              </a:spcBef>
              <a:buFont typeface="Arial" panose="020B0604020202020204" pitchFamily="34" charset="0"/>
              <a:buNone/>
            </a:pPr>
            <a:r>
              <a:rPr lang="en-US" sz="2000" dirty="0">
                <a:solidFill>
                  <a:srgbClr val="00B050"/>
                </a:solidFill>
                <a:latin typeface="Frutiger LT Std 45 Light" panose="020B0402020204020204"/>
                <a:ea typeface="+mn-lt"/>
                <a:cs typeface="+mn-lt"/>
              </a:rPr>
              <a:t>Use language appropriate for under 18-year-olds</a:t>
            </a:r>
          </a:p>
          <a:p>
            <a:pPr marL="0" indent="0" algn="ctr">
              <a:spcBef>
                <a:spcPts val="700"/>
              </a:spcBef>
              <a:buFont typeface="Arial" panose="020B0604020202020204" pitchFamily="34" charset="0"/>
              <a:buNone/>
            </a:pPr>
            <a:r>
              <a:rPr lang="en-US" sz="2000" dirty="0">
                <a:solidFill>
                  <a:srgbClr val="00B050"/>
                </a:solidFill>
                <a:latin typeface="Frutiger LT Std 45 Light" panose="020B0402020204020204"/>
                <a:ea typeface="+mn-lt"/>
                <a:cs typeface="+mn-lt"/>
              </a:rPr>
              <a:t> Let Spark! know immediately if you have any concerns about your mentee's physical, emotional or mental safety, or anyone else's safety</a:t>
            </a:r>
            <a:endParaRPr lang="en-US" sz="2000" dirty="0">
              <a:solidFill>
                <a:srgbClr val="00B050"/>
              </a:solidFill>
              <a:latin typeface="Frutiger LT Std 45 Light" panose="020B0402020204020204"/>
              <a:ea typeface="Calibri" panose="020F0502020204030204"/>
              <a:cs typeface="Calibri" panose="020F0502020204030204"/>
            </a:endParaRPr>
          </a:p>
          <a:p>
            <a:pPr marL="0" indent="0" algn="ctr">
              <a:spcBef>
                <a:spcPts val="700"/>
              </a:spcBef>
              <a:buFont typeface="Arial" panose="020B0604020202020204" pitchFamily="34" charset="0"/>
              <a:buNone/>
            </a:pPr>
            <a:r>
              <a:rPr lang="en-US" sz="2000" dirty="0">
                <a:solidFill>
                  <a:srgbClr val="00B050"/>
                </a:solidFill>
                <a:latin typeface="Frutiger LT Std 45 Light" panose="020B0402020204020204"/>
                <a:ea typeface="+mn-lt"/>
                <a:cs typeface="+mn-lt"/>
              </a:rPr>
              <a:t> Speak to Spark! staff if you are uncertain on the right or wrong thing to do regarding safeguarding</a:t>
            </a:r>
            <a:endParaRPr lang="en-US" sz="2000" dirty="0">
              <a:solidFill>
                <a:srgbClr val="00B050"/>
              </a:solidFill>
              <a:latin typeface="Frutiger LT Std 45 Light" panose="020B0402020204020204"/>
              <a:ea typeface="Calibri"/>
              <a:cs typeface="Calibri"/>
            </a:endParaRPr>
          </a:p>
        </p:txBody>
      </p:sp>
      <p:sp>
        <p:nvSpPr>
          <p:cNvPr id="3" name="Content Placeholder 2">
            <a:extLst>
              <a:ext uri="{FF2B5EF4-FFF2-40B4-BE49-F238E27FC236}">
                <a16:creationId xmlns:a16="http://schemas.microsoft.com/office/drawing/2014/main" id="{F8009A1B-227B-D385-D60B-33F26590268C}"/>
              </a:ext>
            </a:extLst>
          </p:cNvPr>
          <p:cNvSpPr txBox="1">
            <a:spLocks/>
          </p:cNvSpPr>
          <p:nvPr/>
        </p:nvSpPr>
        <p:spPr>
          <a:xfrm>
            <a:off x="6237840" y="2171562"/>
            <a:ext cx="5732047" cy="4490761"/>
          </a:xfrm>
          <a:prstGeom prst="rect">
            <a:avLst/>
          </a:prstGeom>
          <a:ln w="28575">
            <a:solidFill>
              <a:srgbClr val="FF0000"/>
            </a:solid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500"/>
              </a:spcBef>
              <a:buFont typeface="Arial" panose="020B0604020202020204" pitchFamily="34" charset="0"/>
              <a:buNone/>
            </a:pPr>
            <a:r>
              <a:rPr lang="en-US" sz="2000" b="1" dirty="0">
                <a:solidFill>
                  <a:srgbClr val="FF0000"/>
                </a:solidFill>
                <a:latin typeface="Frutiger LT Std 45 Light" panose="020B0402020204020204"/>
                <a:ea typeface="Calibri"/>
                <a:cs typeface="Calibri"/>
              </a:rPr>
              <a:t>DON'T</a:t>
            </a:r>
            <a:endParaRPr lang="en-US" b="1" dirty="0">
              <a:solidFill>
                <a:srgbClr val="FF0000"/>
              </a:solidFill>
              <a:latin typeface="Frutiger LT Std 45 Light" panose="020B0402020204020204"/>
            </a:endParaRPr>
          </a:p>
          <a:p>
            <a:pPr marL="0" indent="0" algn="ctr">
              <a:spcBef>
                <a:spcPts val="700"/>
              </a:spcBef>
              <a:buNone/>
            </a:pPr>
            <a:r>
              <a:rPr lang="en-US" sz="2000" dirty="0">
                <a:solidFill>
                  <a:srgbClr val="FF0000"/>
                </a:solidFill>
                <a:latin typeface="Frutiger LT Std 45 Light" panose="020B0402020204020204"/>
                <a:ea typeface="+mn-lt"/>
                <a:cs typeface="+mn-lt"/>
              </a:rPr>
              <a:t>Record or take screen shots of your sessions </a:t>
            </a:r>
            <a:endParaRPr lang="en-US" dirty="0">
              <a:solidFill>
                <a:srgbClr val="FF0000"/>
              </a:solidFill>
              <a:latin typeface="Frutiger LT Std 45 Light" panose="020B0402020204020204"/>
              <a:ea typeface="+mn-lt"/>
              <a:cs typeface="+mn-lt"/>
            </a:endParaRPr>
          </a:p>
          <a:p>
            <a:pPr marL="0" indent="0" algn="ctr">
              <a:spcBef>
                <a:spcPts val="700"/>
              </a:spcBef>
              <a:buNone/>
            </a:pPr>
            <a:r>
              <a:rPr lang="en-US" sz="2000" dirty="0">
                <a:solidFill>
                  <a:srgbClr val="FF0000"/>
                </a:solidFill>
                <a:latin typeface="Frutiger LT Std 45 Light" panose="020B0402020204020204"/>
                <a:ea typeface="+mn-lt"/>
                <a:cs typeface="+mn-lt"/>
              </a:rPr>
              <a:t>Contact students outside of your one-to-one, except to arrange your next mentoring sessions </a:t>
            </a:r>
            <a:endParaRPr lang="en-US" dirty="0">
              <a:solidFill>
                <a:srgbClr val="FF0000"/>
              </a:solidFill>
              <a:latin typeface="Frutiger LT Std 45 Light" panose="020B0402020204020204"/>
              <a:ea typeface="+mn-lt"/>
              <a:cs typeface="+mn-lt"/>
            </a:endParaRPr>
          </a:p>
          <a:p>
            <a:pPr marL="0" indent="0" algn="ctr">
              <a:spcBef>
                <a:spcPts val="700"/>
              </a:spcBef>
              <a:buNone/>
            </a:pPr>
            <a:r>
              <a:rPr lang="en-US" sz="2000" dirty="0">
                <a:solidFill>
                  <a:srgbClr val="FF0000"/>
                </a:solidFill>
                <a:latin typeface="Frutiger LT Std 45 Light" panose="020B0402020204020204"/>
                <a:ea typeface="+mn-lt"/>
                <a:cs typeface="+mn-lt"/>
              </a:rPr>
              <a:t>Share personal information, such as where you live, date of birth, etc.</a:t>
            </a:r>
            <a:endParaRPr lang="en-US" dirty="0">
              <a:solidFill>
                <a:srgbClr val="FF0000"/>
              </a:solidFill>
              <a:latin typeface="Frutiger LT Std 45 Light" panose="020B0402020204020204"/>
              <a:ea typeface="+mn-lt"/>
              <a:cs typeface="+mn-lt"/>
            </a:endParaRPr>
          </a:p>
          <a:p>
            <a:pPr marL="0" indent="0" algn="ctr">
              <a:spcBef>
                <a:spcPts val="700"/>
              </a:spcBef>
              <a:buNone/>
            </a:pPr>
            <a:r>
              <a:rPr lang="en-US" sz="2000" dirty="0">
                <a:solidFill>
                  <a:srgbClr val="FF0000"/>
                </a:solidFill>
                <a:latin typeface="Frutiger LT Std 45 Light" panose="020B0402020204020204"/>
                <a:ea typeface="+mn-lt"/>
                <a:cs typeface="+mn-lt"/>
              </a:rPr>
              <a:t>Request any personal information about your mentee, such as where they live, date of birth, etc.</a:t>
            </a:r>
            <a:endParaRPr lang="en-US" dirty="0">
              <a:solidFill>
                <a:srgbClr val="FF0000"/>
              </a:solidFill>
              <a:latin typeface="Frutiger LT Std 45 Light" panose="020B0402020204020204"/>
              <a:ea typeface="+mn-lt"/>
              <a:cs typeface="+mn-lt"/>
            </a:endParaRPr>
          </a:p>
          <a:p>
            <a:pPr marL="0" indent="0" algn="ctr">
              <a:spcBef>
                <a:spcPts val="700"/>
              </a:spcBef>
              <a:buNone/>
            </a:pPr>
            <a:r>
              <a:rPr lang="en-US" sz="2000" dirty="0">
                <a:solidFill>
                  <a:srgbClr val="FF0000"/>
                </a:solidFill>
                <a:latin typeface="Frutiger LT Std 45 Light" panose="020B0402020204020204"/>
                <a:ea typeface="+mn-lt"/>
                <a:cs typeface="+mn-lt"/>
              </a:rPr>
              <a:t> Share weblinks in the chat unless approved by a member of the Spark! team </a:t>
            </a:r>
            <a:endParaRPr lang="en-US" dirty="0">
              <a:solidFill>
                <a:srgbClr val="FF0000"/>
              </a:solidFill>
              <a:latin typeface="Frutiger LT Std 45 Light" panose="020B0402020204020204"/>
              <a:ea typeface="+mn-lt"/>
              <a:cs typeface="+mn-lt"/>
            </a:endParaRPr>
          </a:p>
          <a:p>
            <a:pPr marL="0" indent="0" algn="ctr">
              <a:spcBef>
                <a:spcPts val="700"/>
              </a:spcBef>
              <a:buNone/>
            </a:pPr>
            <a:r>
              <a:rPr lang="en-US" sz="2000" dirty="0">
                <a:solidFill>
                  <a:srgbClr val="FF0000"/>
                </a:solidFill>
                <a:latin typeface="Frutiger LT Std 45 Light" panose="020B0402020204020204"/>
                <a:ea typeface="+mn-lt"/>
                <a:cs typeface="+mn-lt"/>
              </a:rPr>
              <a:t>Promise to keep secrets, that may be related to the harm of your mentee or anyone else</a:t>
            </a:r>
            <a:endParaRPr lang="en-US" dirty="0">
              <a:solidFill>
                <a:srgbClr val="FF0000"/>
              </a:solidFill>
              <a:latin typeface="Frutiger LT Std 45 Light" panose="020B0402020204020204"/>
              <a:ea typeface="Calibri"/>
              <a:cs typeface="Calibri"/>
            </a:endParaRPr>
          </a:p>
        </p:txBody>
      </p:sp>
      <p:sp>
        <p:nvSpPr>
          <p:cNvPr id="7" name="TextBox 6">
            <a:extLst>
              <a:ext uri="{FF2B5EF4-FFF2-40B4-BE49-F238E27FC236}">
                <a16:creationId xmlns:a16="http://schemas.microsoft.com/office/drawing/2014/main" id="{270CCFD2-1541-FCA3-240E-7E28F2FBE6F1}"/>
              </a:ext>
            </a:extLst>
          </p:cNvPr>
          <p:cNvSpPr txBox="1"/>
          <p:nvPr/>
        </p:nvSpPr>
        <p:spPr>
          <a:xfrm>
            <a:off x="287614" y="1021946"/>
            <a:ext cx="11534366" cy="923330"/>
          </a:xfrm>
          <a:prstGeom prst="rect">
            <a:avLst/>
          </a:prstGeom>
          <a:noFill/>
        </p:spPr>
        <p:txBody>
          <a:bodyPr wrap="square">
            <a:spAutoFit/>
          </a:bodyPr>
          <a:lstStyle/>
          <a:p>
            <a:r>
              <a:rPr lang="en-US" dirty="0">
                <a:solidFill>
                  <a:srgbClr val="28538D"/>
                </a:solidFill>
                <a:latin typeface="Frutiger LT Std 45 Light" panose="020B0402020204020204"/>
                <a:ea typeface="Calibri"/>
                <a:cs typeface="Calibri"/>
              </a:rPr>
              <a:t>Our number one concern on any Spark! </a:t>
            </a:r>
            <a:r>
              <a:rPr lang="en-GB" dirty="0">
                <a:solidFill>
                  <a:srgbClr val="28538D"/>
                </a:solidFill>
                <a:latin typeface="Frutiger LT Std 45 Light" panose="020B0402020204020204"/>
                <a:ea typeface="Calibri"/>
                <a:cs typeface="Calibri"/>
              </a:rPr>
              <a:t>programme</a:t>
            </a:r>
            <a:r>
              <a:rPr lang="en-US" dirty="0">
                <a:solidFill>
                  <a:srgbClr val="28538D"/>
                </a:solidFill>
                <a:latin typeface="Frutiger LT Std 45 Light" panose="020B0402020204020204"/>
                <a:ea typeface="Calibri"/>
                <a:cs typeface="Calibri"/>
              </a:rPr>
              <a:t> is the </a:t>
            </a:r>
            <a:r>
              <a:rPr lang="en-US" b="1" dirty="0">
                <a:solidFill>
                  <a:srgbClr val="28538D"/>
                </a:solidFill>
                <a:latin typeface="Frutiger LT Std 45 Light" panose="020B0402020204020204"/>
                <a:ea typeface="Calibri"/>
                <a:cs typeface="Calibri"/>
              </a:rPr>
              <a:t>safety and well-being</a:t>
            </a:r>
            <a:r>
              <a:rPr lang="en-US" dirty="0">
                <a:solidFill>
                  <a:srgbClr val="28538D"/>
                </a:solidFill>
                <a:latin typeface="Frutiger LT Std 45 Light" panose="020B0402020204020204"/>
                <a:ea typeface="Calibri"/>
                <a:cs typeface="Calibri"/>
              </a:rPr>
              <a:t> of the young people we are supporting. </a:t>
            </a:r>
          </a:p>
          <a:p>
            <a:r>
              <a:rPr lang="en-US" b="0" dirty="0">
                <a:solidFill>
                  <a:srgbClr val="28538D"/>
                </a:solidFill>
                <a:latin typeface="Frutiger LT Std 45 Light" panose="020B0402020204020204"/>
                <a:ea typeface="Calibri"/>
                <a:cs typeface="Calibri"/>
              </a:rPr>
              <a:t>As a mentor for a young person, you are taking on a responsibility for their safeguarding during the time you are working with them. Below are some simple do and don'ts you should follow to keep you and your mentee safe.</a:t>
            </a:r>
            <a:endParaRPr lang="en-US" dirty="0">
              <a:solidFill>
                <a:srgbClr val="28538D"/>
              </a:solidFill>
              <a:latin typeface="Frutiger LT Std 45 Light" panose="020B0402020204020204"/>
              <a:ea typeface="Calibri"/>
              <a:cs typeface="Calibri"/>
            </a:endParaRPr>
          </a:p>
        </p:txBody>
      </p:sp>
      <p:sp>
        <p:nvSpPr>
          <p:cNvPr id="8" name="TextBox 7">
            <a:extLst>
              <a:ext uri="{FF2B5EF4-FFF2-40B4-BE49-F238E27FC236}">
                <a16:creationId xmlns:a16="http://schemas.microsoft.com/office/drawing/2014/main" id="{714A454C-6BAA-D2DF-9F9F-B3A10FA0B776}"/>
              </a:ext>
            </a:extLst>
          </p:cNvPr>
          <p:cNvSpPr txBox="1"/>
          <p:nvPr/>
        </p:nvSpPr>
        <p:spPr>
          <a:xfrm>
            <a:off x="365939" y="446033"/>
            <a:ext cx="4848318" cy="461665"/>
          </a:xfrm>
          <a:prstGeom prst="rect">
            <a:avLst/>
          </a:prstGeom>
          <a:noFill/>
        </p:spPr>
        <p:txBody>
          <a:bodyPr wrap="square" rtlCol="0">
            <a:spAutoFit/>
          </a:bodyPr>
          <a:lstStyle/>
          <a:p>
            <a:r>
              <a:rPr lang="en-GB" sz="2400" b="1" dirty="0">
                <a:solidFill>
                  <a:srgbClr val="28538D"/>
                </a:solidFill>
                <a:latin typeface="Frutiger LT Std 65"/>
              </a:rPr>
              <a:t>Safeguarding</a:t>
            </a:r>
          </a:p>
        </p:txBody>
      </p:sp>
    </p:spTree>
    <p:extLst>
      <p:ext uri="{BB962C8B-B14F-4D97-AF65-F5344CB8AC3E}">
        <p14:creationId xmlns:p14="http://schemas.microsoft.com/office/powerpoint/2010/main" val="4079221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9B6758-2A26-6813-FC98-439579FBAA73}"/>
              </a:ext>
            </a:extLst>
          </p:cNvPr>
          <p:cNvSpPr txBox="1">
            <a:spLocks/>
          </p:cNvSpPr>
          <p:nvPr/>
        </p:nvSpPr>
        <p:spPr>
          <a:xfrm>
            <a:off x="470756" y="2027995"/>
            <a:ext cx="2639874" cy="4656412"/>
          </a:xfrm>
          <a:prstGeom prst="rect">
            <a:avLst/>
          </a:prstGeom>
          <a:solidFill>
            <a:srgbClr val="28538D"/>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dirty="0">
                <a:solidFill>
                  <a:schemeClr val="bg1"/>
                </a:solidFill>
                <a:latin typeface="Frutiger LT Std 65"/>
                <a:ea typeface="+mn-lt"/>
                <a:cs typeface="+mn-lt"/>
              </a:rPr>
              <a:t>An active listener</a:t>
            </a:r>
            <a:endParaRPr lang="en-US" sz="3200" dirty="0">
              <a:solidFill>
                <a:schemeClr val="bg1"/>
              </a:solidFill>
              <a:latin typeface="Frutiger LT Std 65"/>
            </a:endParaRPr>
          </a:p>
          <a:p>
            <a:pPr marL="0" indent="0" algn="ctr">
              <a:buFont typeface="Arial" panose="020B0604020202020204" pitchFamily="34" charset="0"/>
              <a:buNone/>
            </a:pPr>
            <a:r>
              <a:rPr lang="en-US" sz="1600" dirty="0">
                <a:solidFill>
                  <a:schemeClr val="bg1"/>
                </a:solidFill>
                <a:latin typeface="Frutiger LT Std 65"/>
                <a:ea typeface="+mn-lt"/>
                <a:cs typeface="+mn-lt"/>
              </a:rPr>
              <a:t>Take the time to listen, understand and interpret what the young person is saying. Suspend your own frame of reference and judgement and remove distractions.</a:t>
            </a:r>
            <a:endParaRPr lang="en-US" sz="1600" dirty="0">
              <a:solidFill>
                <a:schemeClr val="bg1"/>
              </a:solidFill>
              <a:latin typeface="Frutiger LT Std 65"/>
            </a:endParaRPr>
          </a:p>
        </p:txBody>
      </p:sp>
      <p:sp>
        <p:nvSpPr>
          <p:cNvPr id="2" name="Title 1">
            <a:extLst>
              <a:ext uri="{FF2B5EF4-FFF2-40B4-BE49-F238E27FC236}">
                <a16:creationId xmlns:a16="http://schemas.microsoft.com/office/drawing/2014/main" id="{27A1DFF1-0EC4-6109-731E-F5C196B994E7}"/>
              </a:ext>
            </a:extLst>
          </p:cNvPr>
          <p:cNvSpPr>
            <a:spLocks noGrp="1"/>
          </p:cNvSpPr>
          <p:nvPr>
            <p:ph type="title"/>
          </p:nvPr>
        </p:nvSpPr>
        <p:spPr/>
        <p:txBody>
          <a:bodyPr/>
          <a:lstStyle/>
          <a:p>
            <a:r>
              <a:rPr lang="en-GB" dirty="0"/>
              <a:t>The many roles of a mentor</a:t>
            </a:r>
          </a:p>
        </p:txBody>
      </p:sp>
      <p:sp>
        <p:nvSpPr>
          <p:cNvPr id="3" name="Content Placeholder 2">
            <a:extLst>
              <a:ext uri="{FF2B5EF4-FFF2-40B4-BE49-F238E27FC236}">
                <a16:creationId xmlns:a16="http://schemas.microsoft.com/office/drawing/2014/main" id="{2F0E95EF-AC66-2CC2-E5C7-ABEC876C0027}"/>
              </a:ext>
            </a:extLst>
          </p:cNvPr>
          <p:cNvSpPr>
            <a:spLocks noGrp="1"/>
          </p:cNvSpPr>
          <p:nvPr>
            <p:ph sz="quarter" idx="10"/>
          </p:nvPr>
        </p:nvSpPr>
        <p:spPr>
          <a:xfrm>
            <a:off x="496757" y="1083282"/>
            <a:ext cx="10774981" cy="4844408"/>
          </a:xfrm>
        </p:spPr>
        <p:txBody>
          <a:bodyPr/>
          <a:lstStyle/>
          <a:p>
            <a:r>
              <a:rPr lang="en-US" sz="1600" b="0" dirty="0">
                <a:solidFill>
                  <a:schemeClr val="tx2">
                    <a:lumMod val="90000"/>
                    <a:lumOff val="10000"/>
                  </a:schemeClr>
                </a:solidFill>
                <a:latin typeface="Frutiger LT Std 45 Light" panose="020B0402020204020204"/>
                <a:ea typeface="+mn-lt"/>
                <a:cs typeface="+mn-lt"/>
              </a:rPr>
              <a:t>Being a mentor isn't easy. It takes patience, empathy and generosity. There are many hats that a mentor needs to wear, and you will need to judge which one to 'put on' at different times, as your relationship with your mentee develops and grows.</a:t>
            </a:r>
            <a:endParaRPr lang="en-US" sz="1600" dirty="0">
              <a:solidFill>
                <a:schemeClr val="tx2">
                  <a:lumMod val="90000"/>
                  <a:lumOff val="10000"/>
                </a:schemeClr>
              </a:solidFill>
              <a:latin typeface="Frutiger LT Std 45 Light" panose="020B0402020204020204"/>
            </a:endParaRPr>
          </a:p>
          <a:p>
            <a:endParaRPr lang="en-GB" dirty="0"/>
          </a:p>
        </p:txBody>
      </p:sp>
      <p:sp>
        <p:nvSpPr>
          <p:cNvPr id="5" name="Content Placeholder 5">
            <a:extLst>
              <a:ext uri="{FF2B5EF4-FFF2-40B4-BE49-F238E27FC236}">
                <a16:creationId xmlns:a16="http://schemas.microsoft.com/office/drawing/2014/main" id="{FF254B70-054C-CAB5-B8C2-4689568E85F2}"/>
              </a:ext>
            </a:extLst>
          </p:cNvPr>
          <p:cNvSpPr txBox="1">
            <a:spLocks/>
          </p:cNvSpPr>
          <p:nvPr/>
        </p:nvSpPr>
        <p:spPr>
          <a:xfrm>
            <a:off x="6194287" y="2030206"/>
            <a:ext cx="2632145" cy="4656411"/>
          </a:xfrm>
          <a:prstGeom prst="rect">
            <a:avLst/>
          </a:prstGeom>
          <a:solidFill>
            <a:srgbClr val="28538D"/>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500"/>
              </a:spcBef>
              <a:spcAft>
                <a:spcPts val="1000"/>
              </a:spcAft>
              <a:buFont typeface="Arial" panose="020B0604020202020204" pitchFamily="34" charset="0"/>
              <a:buNone/>
            </a:pPr>
            <a:r>
              <a:rPr lang="en-US" sz="3200" b="1" dirty="0">
                <a:solidFill>
                  <a:schemeClr val="bg1"/>
                </a:solidFill>
                <a:latin typeface="Frutiger LT Std 65"/>
                <a:ea typeface="+mn-lt"/>
                <a:cs typeface="+mn-lt"/>
              </a:rPr>
              <a:t>A role model</a:t>
            </a:r>
            <a:endParaRPr lang="en-US" sz="3200" dirty="0">
              <a:solidFill>
                <a:schemeClr val="bg1"/>
              </a:solidFill>
              <a:latin typeface="Frutiger LT Std 65"/>
              <a:ea typeface="Calibri" panose="020F0502020204030204"/>
              <a:cs typeface="Calibri" panose="020F0502020204030204"/>
            </a:endParaRPr>
          </a:p>
          <a:p>
            <a:pPr marL="0" indent="0" algn="ctr">
              <a:spcAft>
                <a:spcPts val="1000"/>
              </a:spcAft>
              <a:buFont typeface="Arial" panose="020B0604020202020204" pitchFamily="34" charset="0"/>
              <a:buNone/>
            </a:pPr>
            <a:r>
              <a:rPr lang="en-US" sz="1600" dirty="0">
                <a:solidFill>
                  <a:schemeClr val="bg1"/>
                </a:solidFill>
                <a:latin typeface="Frutiger LT Std 65"/>
                <a:ea typeface="+mn-lt"/>
                <a:cs typeface="+mn-lt"/>
              </a:rPr>
              <a:t>Share your own experiences; be positive, confident and ambitious. Show them you believe in them. </a:t>
            </a:r>
          </a:p>
        </p:txBody>
      </p:sp>
      <p:sp>
        <p:nvSpPr>
          <p:cNvPr id="6" name="Content Placeholder 5">
            <a:extLst>
              <a:ext uri="{FF2B5EF4-FFF2-40B4-BE49-F238E27FC236}">
                <a16:creationId xmlns:a16="http://schemas.microsoft.com/office/drawing/2014/main" id="{912C53FC-DF43-E30F-E2FF-56C5E3E2666E}"/>
              </a:ext>
            </a:extLst>
          </p:cNvPr>
          <p:cNvSpPr txBox="1">
            <a:spLocks/>
          </p:cNvSpPr>
          <p:nvPr/>
        </p:nvSpPr>
        <p:spPr>
          <a:xfrm>
            <a:off x="8987167" y="2027996"/>
            <a:ext cx="2632145" cy="4656411"/>
          </a:xfrm>
          <a:prstGeom prst="rect">
            <a:avLst/>
          </a:prstGeom>
          <a:solidFill>
            <a:schemeClr val="accent2">
              <a:lumMod val="60000"/>
              <a:lumOff val="4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spcAft>
                <a:spcPts val="1000"/>
              </a:spcAft>
              <a:buNone/>
            </a:pPr>
            <a:r>
              <a:rPr lang="en-US" sz="3200" b="1" dirty="0">
                <a:solidFill>
                  <a:schemeClr val="bg1"/>
                </a:solidFill>
                <a:latin typeface="Frutiger LT Std 65"/>
                <a:ea typeface="Segoe UI"/>
                <a:cs typeface="Segoe UI"/>
              </a:rPr>
              <a:t>A Challenger</a:t>
            </a:r>
            <a:r>
              <a:rPr lang="en-US" sz="3200" dirty="0">
                <a:solidFill>
                  <a:schemeClr val="bg1"/>
                </a:solidFill>
                <a:latin typeface="Frutiger LT Std 65"/>
                <a:ea typeface="Segoe UI"/>
                <a:cs typeface="Segoe UI"/>
              </a:rPr>
              <a:t>​</a:t>
            </a:r>
            <a:endParaRPr lang="en-US" dirty="0">
              <a:solidFill>
                <a:schemeClr val="bg1"/>
              </a:solidFill>
              <a:latin typeface="Frutiger LT Std 65"/>
              <a:ea typeface="Calibri" panose="020F0502020204030204"/>
              <a:cs typeface="Calibri" panose="020F0502020204030204"/>
            </a:endParaRPr>
          </a:p>
          <a:p>
            <a:pPr marL="0" indent="0" algn="ctr" rtl="0">
              <a:buNone/>
            </a:pPr>
            <a:r>
              <a:rPr lang="en-US" sz="1800" dirty="0">
                <a:solidFill>
                  <a:schemeClr val="bg1"/>
                </a:solidFill>
                <a:latin typeface="Frutiger LT Std 65"/>
                <a:ea typeface="Segoe UI"/>
                <a:cs typeface="Segoe UI"/>
              </a:rPr>
              <a:t>Ask difficult questions; ask them to explore their decisions and the consequences of their decisions</a:t>
            </a:r>
            <a:endParaRPr lang="en-US" sz="1800" dirty="0">
              <a:solidFill>
                <a:schemeClr val="bg1"/>
              </a:solidFill>
              <a:latin typeface="Frutiger LT Std 65"/>
              <a:ea typeface="+mn-lt"/>
              <a:cs typeface="+mn-lt"/>
            </a:endParaRPr>
          </a:p>
        </p:txBody>
      </p:sp>
      <p:sp>
        <p:nvSpPr>
          <p:cNvPr id="7" name="Content Placeholder 5">
            <a:extLst>
              <a:ext uri="{FF2B5EF4-FFF2-40B4-BE49-F238E27FC236}">
                <a16:creationId xmlns:a16="http://schemas.microsoft.com/office/drawing/2014/main" id="{5A7FB40A-F2F5-62E9-988D-4F6C550668AD}"/>
              </a:ext>
            </a:extLst>
          </p:cNvPr>
          <p:cNvSpPr txBox="1">
            <a:spLocks/>
          </p:cNvSpPr>
          <p:nvPr/>
        </p:nvSpPr>
        <p:spPr>
          <a:xfrm>
            <a:off x="3353904" y="2027997"/>
            <a:ext cx="2632145" cy="4656411"/>
          </a:xfrm>
          <a:prstGeom prst="rect">
            <a:avLst/>
          </a:prstGeom>
          <a:solidFill>
            <a:schemeClr val="accent2">
              <a:lumMod val="60000"/>
              <a:lumOff val="4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latin typeface="Frutiger LT Std 65"/>
                <a:ea typeface="Segoe UI"/>
                <a:cs typeface="Segoe UI"/>
              </a:rPr>
              <a:t>A critical friend</a:t>
            </a:r>
            <a:r>
              <a:rPr lang="en-US" b="1" dirty="0">
                <a:solidFill>
                  <a:schemeClr val="bg1"/>
                </a:solidFill>
                <a:latin typeface="Frutiger LT Std 65"/>
                <a:ea typeface="Segoe UI"/>
                <a:cs typeface="Segoe UI"/>
              </a:rPr>
              <a:t> </a:t>
            </a:r>
            <a:r>
              <a:rPr lang="en-US" dirty="0">
                <a:solidFill>
                  <a:schemeClr val="bg1"/>
                </a:solidFill>
                <a:latin typeface="Frutiger LT Std 65"/>
                <a:ea typeface="Segoe UI"/>
                <a:cs typeface="Segoe UI"/>
              </a:rPr>
              <a:t>​</a:t>
            </a:r>
            <a:endParaRPr lang="en-US" sz="2400" dirty="0">
              <a:solidFill>
                <a:schemeClr val="bg1"/>
              </a:solidFill>
              <a:latin typeface="Frutiger LT Std 65"/>
            </a:endParaRPr>
          </a:p>
          <a:p>
            <a:pPr marL="0" indent="0" algn="ctr" rtl="0">
              <a:buNone/>
            </a:pPr>
            <a:r>
              <a:rPr lang="en-US" sz="1600" dirty="0">
                <a:solidFill>
                  <a:schemeClr val="bg1"/>
                </a:solidFill>
                <a:latin typeface="Frutiger LT Std 65"/>
                <a:ea typeface="Segoe UI"/>
                <a:cs typeface="Segoe UI"/>
              </a:rPr>
              <a:t>Help the young person work through difficult decisions and weigh up alternatives. Be there to listen and offer encouragement, providing critical feedback which may be difficult for them to receive from a less trusted source</a:t>
            </a:r>
            <a:endParaRPr lang="en-US" sz="3200" b="1" dirty="0">
              <a:solidFill>
                <a:schemeClr val="bg1"/>
              </a:solidFill>
              <a:latin typeface="Frutiger LT Std 65"/>
              <a:ea typeface="Calibri"/>
              <a:cs typeface="Calibri"/>
            </a:endParaRPr>
          </a:p>
        </p:txBody>
      </p:sp>
      <p:pic>
        <p:nvPicPr>
          <p:cNvPr id="17" name="Graphic 16" descr="Hurdle with solid fill">
            <a:extLst>
              <a:ext uri="{FF2B5EF4-FFF2-40B4-BE49-F238E27FC236}">
                <a16:creationId xmlns:a16="http://schemas.microsoft.com/office/drawing/2014/main" id="{D378D2FE-359A-B4FA-5615-43303B97F0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55173" y="4750744"/>
            <a:ext cx="1570923" cy="1570923"/>
          </a:xfrm>
          <a:prstGeom prst="rect">
            <a:avLst/>
          </a:prstGeom>
        </p:spPr>
      </p:pic>
      <p:pic>
        <p:nvPicPr>
          <p:cNvPr id="19" name="Graphic 18" descr="Ear with solid fill">
            <a:extLst>
              <a:ext uri="{FF2B5EF4-FFF2-40B4-BE49-F238E27FC236}">
                <a16:creationId xmlns:a16="http://schemas.microsoft.com/office/drawing/2014/main" id="{2F47265D-F396-295D-CB03-0793A6E972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5904" y="5056471"/>
            <a:ext cx="1249578" cy="1249578"/>
          </a:xfrm>
          <a:prstGeom prst="rect">
            <a:avLst/>
          </a:prstGeom>
        </p:spPr>
      </p:pic>
      <p:pic>
        <p:nvPicPr>
          <p:cNvPr id="21" name="Graphic 20" descr="Hero Male with solid fill">
            <a:extLst>
              <a:ext uri="{FF2B5EF4-FFF2-40B4-BE49-F238E27FC236}">
                <a16:creationId xmlns:a16="http://schemas.microsoft.com/office/drawing/2014/main" id="{DEFC06F8-9164-D062-CCAE-FC34C591CD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10253" y="4821748"/>
            <a:ext cx="1428917" cy="1428917"/>
          </a:xfrm>
          <a:prstGeom prst="rect">
            <a:avLst/>
          </a:prstGeom>
        </p:spPr>
      </p:pic>
      <p:pic>
        <p:nvPicPr>
          <p:cNvPr id="23" name="Graphic 22" descr="Follow with solid fill">
            <a:extLst>
              <a:ext uri="{FF2B5EF4-FFF2-40B4-BE49-F238E27FC236}">
                <a16:creationId xmlns:a16="http://schemas.microsoft.com/office/drawing/2014/main" id="{386D9AA2-590B-152D-EB32-AA51EF14BDA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27292" y="5377123"/>
            <a:ext cx="1059135" cy="1059135"/>
          </a:xfrm>
          <a:prstGeom prst="rect">
            <a:avLst/>
          </a:prstGeom>
        </p:spPr>
      </p:pic>
    </p:spTree>
    <p:extLst>
      <p:ext uri="{BB962C8B-B14F-4D97-AF65-F5344CB8AC3E}">
        <p14:creationId xmlns:p14="http://schemas.microsoft.com/office/powerpoint/2010/main" val="237707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FF254B70-054C-CAB5-B8C2-4689568E85F2}"/>
              </a:ext>
            </a:extLst>
          </p:cNvPr>
          <p:cNvSpPr txBox="1">
            <a:spLocks/>
          </p:cNvSpPr>
          <p:nvPr/>
        </p:nvSpPr>
        <p:spPr>
          <a:xfrm>
            <a:off x="6237670" y="1100792"/>
            <a:ext cx="2632145" cy="4342064"/>
          </a:xfrm>
          <a:prstGeom prst="rect">
            <a:avLst/>
          </a:prstGeom>
          <a:solidFill>
            <a:srgbClr val="28538D"/>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500"/>
              </a:spcBef>
              <a:spcAft>
                <a:spcPts val="1000"/>
              </a:spcAft>
              <a:buNone/>
            </a:pPr>
            <a:r>
              <a:rPr lang="en-US" b="1" dirty="0">
                <a:solidFill>
                  <a:schemeClr val="bg1"/>
                </a:solidFill>
                <a:latin typeface="Frutiger LT Std 65"/>
                <a:ea typeface="+mn-lt"/>
                <a:cs typeface="+mn-lt"/>
              </a:rPr>
              <a:t>A truth teller</a:t>
            </a:r>
            <a:endParaRPr lang="en-US" dirty="0">
              <a:solidFill>
                <a:schemeClr val="bg1"/>
              </a:solidFill>
              <a:latin typeface="Frutiger LT Std 65"/>
              <a:ea typeface="Calibri" panose="020F0502020204030204"/>
              <a:cs typeface="Calibri" panose="020F0502020204030204"/>
            </a:endParaRPr>
          </a:p>
          <a:p>
            <a:pPr marL="0" indent="0" algn="ctr">
              <a:spcAft>
                <a:spcPts val="1000"/>
              </a:spcAft>
              <a:buNone/>
            </a:pPr>
            <a:r>
              <a:rPr lang="en-US" sz="1600" dirty="0">
                <a:solidFill>
                  <a:schemeClr val="bg1"/>
                </a:solidFill>
                <a:latin typeface="Frutiger LT Std 65"/>
                <a:ea typeface="+mn-lt"/>
                <a:cs typeface="+mn-lt"/>
              </a:rPr>
              <a:t>Be upfront and clear about what you can give and ask the young person what they expect of you. Be straight-talking, don't over-promise, and never lie</a:t>
            </a:r>
            <a:endParaRPr lang="en-US" sz="1600" dirty="0">
              <a:solidFill>
                <a:schemeClr val="bg1"/>
              </a:solidFill>
              <a:latin typeface="Frutiger LT Std 65"/>
            </a:endParaRPr>
          </a:p>
        </p:txBody>
      </p:sp>
      <p:sp>
        <p:nvSpPr>
          <p:cNvPr id="2" name="Title 1">
            <a:extLst>
              <a:ext uri="{FF2B5EF4-FFF2-40B4-BE49-F238E27FC236}">
                <a16:creationId xmlns:a16="http://schemas.microsoft.com/office/drawing/2014/main" id="{27A1DFF1-0EC4-6109-731E-F5C196B994E7}"/>
              </a:ext>
            </a:extLst>
          </p:cNvPr>
          <p:cNvSpPr>
            <a:spLocks noGrp="1"/>
          </p:cNvSpPr>
          <p:nvPr>
            <p:ph type="title"/>
          </p:nvPr>
        </p:nvSpPr>
        <p:spPr/>
        <p:txBody>
          <a:bodyPr/>
          <a:lstStyle/>
          <a:p>
            <a:r>
              <a:rPr lang="en-GB" dirty="0"/>
              <a:t>The many roles of a mentor</a:t>
            </a:r>
          </a:p>
        </p:txBody>
      </p:sp>
      <p:sp>
        <p:nvSpPr>
          <p:cNvPr id="4" name="Content Placeholder 3">
            <a:extLst>
              <a:ext uri="{FF2B5EF4-FFF2-40B4-BE49-F238E27FC236}">
                <a16:creationId xmlns:a16="http://schemas.microsoft.com/office/drawing/2014/main" id="{8D9B6758-2A26-6813-FC98-439579FBAA73}"/>
              </a:ext>
            </a:extLst>
          </p:cNvPr>
          <p:cNvSpPr txBox="1">
            <a:spLocks/>
          </p:cNvSpPr>
          <p:nvPr/>
        </p:nvSpPr>
        <p:spPr>
          <a:xfrm>
            <a:off x="496757" y="1100792"/>
            <a:ext cx="2639874" cy="4342065"/>
          </a:xfrm>
          <a:prstGeom prst="rect">
            <a:avLst/>
          </a:prstGeom>
          <a:solidFill>
            <a:srgbClr val="28538D"/>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Frutiger LT Std 65"/>
                <a:ea typeface="+mn-lt"/>
                <a:cs typeface="+mn-lt"/>
              </a:rPr>
              <a:t>An advisor</a:t>
            </a:r>
            <a:endParaRPr lang="en-US" b="1" dirty="0">
              <a:solidFill>
                <a:schemeClr val="bg1"/>
              </a:solidFill>
              <a:latin typeface="Frutiger LT Std 65"/>
              <a:ea typeface="Calibri"/>
              <a:cs typeface="Calibri"/>
            </a:endParaRPr>
          </a:p>
          <a:p>
            <a:pPr marL="0" indent="0" algn="ctr">
              <a:buNone/>
            </a:pPr>
            <a:r>
              <a:rPr lang="en-US" sz="1600" dirty="0">
                <a:solidFill>
                  <a:schemeClr val="bg1"/>
                </a:solidFill>
                <a:latin typeface="Frutiger LT Std 65"/>
                <a:ea typeface="+mn-lt"/>
                <a:cs typeface="+mn-lt"/>
              </a:rPr>
              <a:t>Help the young person to build and implement their goals and support them to plan how to achieve them</a:t>
            </a:r>
            <a:endParaRPr lang="en-US" sz="1600" dirty="0">
              <a:solidFill>
                <a:schemeClr val="bg1"/>
              </a:solidFill>
              <a:latin typeface="Frutiger LT Std 65"/>
            </a:endParaRPr>
          </a:p>
        </p:txBody>
      </p:sp>
      <p:sp>
        <p:nvSpPr>
          <p:cNvPr id="6" name="Content Placeholder 5">
            <a:extLst>
              <a:ext uri="{FF2B5EF4-FFF2-40B4-BE49-F238E27FC236}">
                <a16:creationId xmlns:a16="http://schemas.microsoft.com/office/drawing/2014/main" id="{912C53FC-DF43-E30F-E2FF-56C5E3E2666E}"/>
              </a:ext>
            </a:extLst>
          </p:cNvPr>
          <p:cNvSpPr txBox="1">
            <a:spLocks/>
          </p:cNvSpPr>
          <p:nvPr/>
        </p:nvSpPr>
        <p:spPr>
          <a:xfrm>
            <a:off x="9030252" y="1100795"/>
            <a:ext cx="2632145" cy="4342064"/>
          </a:xfrm>
          <a:prstGeom prst="rect">
            <a:avLst/>
          </a:prstGeom>
          <a:solidFill>
            <a:schemeClr val="accent2">
              <a:lumMod val="60000"/>
              <a:lumOff val="4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000"/>
              </a:spcAft>
              <a:buNone/>
            </a:pPr>
            <a:r>
              <a:rPr lang="en-US" b="1" dirty="0">
                <a:solidFill>
                  <a:schemeClr val="bg1"/>
                </a:solidFill>
                <a:latin typeface="Frutiger LT Std 65"/>
                <a:ea typeface="Segoe UI"/>
                <a:cs typeface="Segoe UI"/>
              </a:rPr>
              <a:t>Open minded</a:t>
            </a:r>
            <a:r>
              <a:rPr lang="en-US" dirty="0">
                <a:solidFill>
                  <a:schemeClr val="bg1"/>
                </a:solidFill>
                <a:latin typeface="Frutiger LT Std 65"/>
                <a:ea typeface="Segoe UI"/>
                <a:cs typeface="Segoe UI"/>
              </a:rPr>
              <a:t>​</a:t>
            </a:r>
            <a:endParaRPr lang="en-US" sz="1100" dirty="0">
              <a:solidFill>
                <a:schemeClr val="bg1"/>
              </a:solidFill>
              <a:latin typeface="Frutiger LT Std 65"/>
              <a:ea typeface="Calibri" panose="020F0502020204030204"/>
              <a:cs typeface="Calibri" panose="020F0502020204030204"/>
            </a:endParaRPr>
          </a:p>
          <a:p>
            <a:pPr marL="0" indent="0" algn="ctr">
              <a:buNone/>
            </a:pPr>
            <a:r>
              <a:rPr lang="en-US" sz="1600" dirty="0">
                <a:solidFill>
                  <a:schemeClr val="bg1"/>
                </a:solidFill>
                <a:latin typeface="Frutiger LT Std 65"/>
                <a:ea typeface="+mn-lt"/>
                <a:cs typeface="+mn-lt"/>
              </a:rPr>
              <a:t>It is likely to be a learning experience for you too. Be open to learning as much from your mentee as they do from you</a:t>
            </a:r>
            <a:endParaRPr lang="en-US" sz="1100" dirty="0">
              <a:solidFill>
                <a:schemeClr val="bg1"/>
              </a:solidFill>
              <a:latin typeface="Frutiger LT Std 65"/>
            </a:endParaRPr>
          </a:p>
        </p:txBody>
      </p:sp>
      <p:sp>
        <p:nvSpPr>
          <p:cNvPr id="7" name="Content Placeholder 5">
            <a:extLst>
              <a:ext uri="{FF2B5EF4-FFF2-40B4-BE49-F238E27FC236}">
                <a16:creationId xmlns:a16="http://schemas.microsoft.com/office/drawing/2014/main" id="{5A7FB40A-F2F5-62E9-988D-4F6C550668AD}"/>
              </a:ext>
            </a:extLst>
          </p:cNvPr>
          <p:cNvSpPr txBox="1">
            <a:spLocks/>
          </p:cNvSpPr>
          <p:nvPr/>
        </p:nvSpPr>
        <p:spPr>
          <a:xfrm>
            <a:off x="3361633" y="1100793"/>
            <a:ext cx="2632145" cy="4342064"/>
          </a:xfrm>
          <a:prstGeom prst="rect">
            <a:avLst/>
          </a:prstGeom>
          <a:solidFill>
            <a:schemeClr val="accent2">
              <a:lumMod val="60000"/>
              <a:lumOff val="4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Frutiger LT Std 65"/>
                <a:ea typeface="Segoe UI"/>
                <a:cs typeface="Segoe UI"/>
              </a:rPr>
              <a:t>A network facilitator</a:t>
            </a:r>
            <a:endParaRPr lang="en-US" dirty="0">
              <a:solidFill>
                <a:schemeClr val="bg1"/>
              </a:solidFill>
              <a:latin typeface="Frutiger LT Std 65"/>
              <a:cs typeface="Segoe UI"/>
            </a:endParaRPr>
          </a:p>
          <a:p>
            <a:pPr marL="0" indent="0" algn="ctr">
              <a:buNone/>
            </a:pPr>
            <a:r>
              <a:rPr lang="en-US" sz="1600" dirty="0">
                <a:solidFill>
                  <a:schemeClr val="bg1"/>
                </a:solidFill>
                <a:latin typeface="Frutiger LT Std 65"/>
                <a:ea typeface="+mn-lt"/>
                <a:cs typeface="+mn-lt"/>
              </a:rPr>
              <a:t>Help the young person develop their own resources, open doors to networks of useful people, and where they can gain knowledge and expertise</a:t>
            </a:r>
            <a:endParaRPr lang="en-US" sz="1050" dirty="0">
              <a:solidFill>
                <a:schemeClr val="bg1"/>
              </a:solidFill>
              <a:latin typeface="Frutiger LT Std 65"/>
            </a:endParaRPr>
          </a:p>
        </p:txBody>
      </p:sp>
      <p:graphicFrame>
        <p:nvGraphicFramePr>
          <p:cNvPr id="10" name="Table 13">
            <a:extLst>
              <a:ext uri="{FF2B5EF4-FFF2-40B4-BE49-F238E27FC236}">
                <a16:creationId xmlns:a16="http://schemas.microsoft.com/office/drawing/2014/main" id="{F8EB264F-7CE7-62E1-3D35-CBC322BD67EC}"/>
              </a:ext>
            </a:extLst>
          </p:cNvPr>
          <p:cNvGraphicFramePr>
            <a:graphicFrameLocks noGrp="1"/>
          </p:cNvGraphicFramePr>
          <p:nvPr>
            <p:extLst>
              <p:ext uri="{D42A27DB-BD31-4B8C-83A1-F6EECF244321}">
                <p14:modId xmlns:p14="http://schemas.microsoft.com/office/powerpoint/2010/main" val="3077258107"/>
              </p:ext>
            </p:extLst>
          </p:nvPr>
        </p:nvGraphicFramePr>
        <p:xfrm>
          <a:off x="1143743" y="5708586"/>
          <a:ext cx="9364337" cy="962460"/>
        </p:xfrm>
        <a:graphic>
          <a:graphicData uri="http://schemas.openxmlformats.org/drawingml/2006/table">
            <a:tbl>
              <a:tblPr firstRow="1" bandRow="1">
                <a:tableStyleId>{5C22544A-7EE6-4342-B048-85BDC9FD1C3A}</a:tableStyleId>
              </a:tblPr>
              <a:tblGrid>
                <a:gridCol w="2853467">
                  <a:extLst>
                    <a:ext uri="{9D8B030D-6E8A-4147-A177-3AD203B41FA5}">
                      <a16:colId xmlns:a16="http://schemas.microsoft.com/office/drawing/2014/main" val="2203112457"/>
                    </a:ext>
                  </a:extLst>
                </a:gridCol>
                <a:gridCol w="6510870">
                  <a:extLst>
                    <a:ext uri="{9D8B030D-6E8A-4147-A177-3AD203B41FA5}">
                      <a16:colId xmlns:a16="http://schemas.microsoft.com/office/drawing/2014/main" val="3184660036"/>
                    </a:ext>
                  </a:extLst>
                </a:gridCol>
              </a:tblGrid>
              <a:tr h="962460">
                <a:tc>
                  <a:txBody>
                    <a:bodyPr/>
                    <a:lstStyle/>
                    <a:p>
                      <a:r>
                        <a:rPr lang="en-US" sz="2800" dirty="0">
                          <a:solidFill>
                            <a:schemeClr val="bg1"/>
                          </a:solidFill>
                          <a:latin typeface="Frutiger LT Std 65"/>
                        </a:rPr>
                        <a:t>BE RELIABLE</a:t>
                      </a:r>
                    </a:p>
                  </a:txBody>
                  <a:tcPr anchor="ctr">
                    <a:lnL w="0">
                      <a:noFill/>
                    </a:lnL>
                    <a:lnR w="0">
                      <a:noFill/>
                    </a:lnR>
                    <a:lnT w="0">
                      <a:noFill/>
                    </a:lnT>
                    <a:lnB w="0">
                      <a:noFill/>
                    </a:lnB>
                    <a:solidFill>
                      <a:srgbClr val="28538D"/>
                    </a:solidFill>
                  </a:tcPr>
                </a:tc>
                <a:tc>
                  <a:txBody>
                    <a:bodyPr/>
                    <a:lstStyle/>
                    <a:p>
                      <a:pPr lvl="0" algn="l">
                        <a:lnSpc>
                          <a:spcPct val="100000"/>
                        </a:lnSpc>
                        <a:spcBef>
                          <a:spcPts val="0"/>
                        </a:spcBef>
                        <a:spcAft>
                          <a:spcPts val="0"/>
                        </a:spcAft>
                        <a:buNone/>
                      </a:pPr>
                      <a:r>
                        <a:rPr lang="en-US" sz="1600" b="0" i="0" u="none" strike="noStrike" noProof="0" dirty="0">
                          <a:solidFill>
                            <a:schemeClr val="bg1"/>
                          </a:solidFill>
                          <a:latin typeface="Frutiger LT Std 65"/>
                        </a:rPr>
                        <a:t>Keep appointments, say what you'll do and do what you say you’re going to do.  Don’t make any promises or assurances you may not be able to keep</a:t>
                      </a:r>
                      <a:endParaRPr lang="en-US" sz="1600" dirty="0">
                        <a:solidFill>
                          <a:schemeClr val="bg1"/>
                        </a:solidFill>
                        <a:latin typeface="Frutiger LT Std 65"/>
                      </a:endParaRPr>
                    </a:p>
                  </a:txBody>
                  <a:tcPr anchor="ctr">
                    <a:lnL w="0">
                      <a:noFill/>
                    </a:lnL>
                    <a:lnR w="0">
                      <a:noFill/>
                    </a:lnR>
                    <a:lnT w="0">
                      <a:noFill/>
                    </a:lnT>
                    <a:lnB w="0">
                      <a:noFill/>
                    </a:lnB>
                    <a:solidFill>
                      <a:srgbClr val="28538D"/>
                    </a:solidFill>
                  </a:tcPr>
                </a:tc>
                <a:extLst>
                  <a:ext uri="{0D108BD9-81ED-4DB2-BD59-A6C34878D82A}">
                    <a16:rowId xmlns:a16="http://schemas.microsoft.com/office/drawing/2014/main" val="1835256586"/>
                  </a:ext>
                </a:extLst>
              </a:tr>
            </a:tbl>
          </a:graphicData>
        </a:graphic>
      </p:graphicFrame>
      <p:pic>
        <p:nvPicPr>
          <p:cNvPr id="16" name="Graphic 15" descr="Alarm clock with solid fill">
            <a:extLst>
              <a:ext uri="{FF2B5EF4-FFF2-40B4-BE49-F238E27FC236}">
                <a16:creationId xmlns:a16="http://schemas.microsoft.com/office/drawing/2014/main" id="{16E2283D-1F06-B862-2C37-D63AE68681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66287" y="5708584"/>
            <a:ext cx="914400" cy="914400"/>
          </a:xfrm>
          <a:prstGeom prst="rect">
            <a:avLst/>
          </a:prstGeom>
        </p:spPr>
      </p:pic>
      <p:pic>
        <p:nvPicPr>
          <p:cNvPr id="18" name="Graphic 17" descr="Questions with solid fill">
            <a:extLst>
              <a:ext uri="{FF2B5EF4-FFF2-40B4-BE49-F238E27FC236}">
                <a16:creationId xmlns:a16="http://schemas.microsoft.com/office/drawing/2014/main" id="{5384D256-023E-7155-3C6A-405ACC086F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19198" y="3880611"/>
            <a:ext cx="1268436" cy="1268436"/>
          </a:xfrm>
          <a:prstGeom prst="rect">
            <a:avLst/>
          </a:prstGeom>
        </p:spPr>
      </p:pic>
      <p:pic>
        <p:nvPicPr>
          <p:cNvPr id="20" name="Graphic 19" descr="Connections with solid fill">
            <a:extLst>
              <a:ext uri="{FF2B5EF4-FFF2-40B4-BE49-F238E27FC236}">
                <a16:creationId xmlns:a16="http://schemas.microsoft.com/office/drawing/2014/main" id="{7DA4924E-5644-9B03-7B39-253133ABBA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12249" y="3997039"/>
            <a:ext cx="1204808" cy="1204808"/>
          </a:xfrm>
          <a:prstGeom prst="rect">
            <a:avLst/>
          </a:prstGeom>
        </p:spPr>
      </p:pic>
      <p:pic>
        <p:nvPicPr>
          <p:cNvPr id="22" name="Graphic 21" descr="Open hand with plant with solid fill">
            <a:extLst>
              <a:ext uri="{FF2B5EF4-FFF2-40B4-BE49-F238E27FC236}">
                <a16:creationId xmlns:a16="http://schemas.microsoft.com/office/drawing/2014/main" id="{DBF7E8BF-84CD-B8F5-69CC-1717EF63E5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89124" y="3880611"/>
            <a:ext cx="1237912" cy="1237912"/>
          </a:xfrm>
          <a:prstGeom prst="rect">
            <a:avLst/>
          </a:prstGeom>
        </p:spPr>
      </p:pic>
      <p:pic>
        <p:nvPicPr>
          <p:cNvPr id="26" name="Graphic 25" descr="Closed book outline">
            <a:extLst>
              <a:ext uri="{FF2B5EF4-FFF2-40B4-BE49-F238E27FC236}">
                <a16:creationId xmlns:a16="http://schemas.microsoft.com/office/drawing/2014/main" id="{4D2C7098-AD78-4534-DBC3-355EA50FB3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52616" y="3833466"/>
            <a:ext cx="1244782" cy="1244782"/>
          </a:xfrm>
          <a:prstGeom prst="rect">
            <a:avLst/>
          </a:prstGeom>
        </p:spPr>
      </p:pic>
      <p:pic>
        <p:nvPicPr>
          <p:cNvPr id="24" name="Graphic 23" descr="Raised hand with solid fill">
            <a:extLst>
              <a:ext uri="{FF2B5EF4-FFF2-40B4-BE49-F238E27FC236}">
                <a16:creationId xmlns:a16="http://schemas.microsoft.com/office/drawing/2014/main" id="{3FD90C58-6ED0-E1E7-80F0-F52D7BA0B95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112007" y="4204122"/>
            <a:ext cx="914400" cy="914400"/>
          </a:xfrm>
          <a:prstGeom prst="rect">
            <a:avLst/>
          </a:prstGeom>
        </p:spPr>
      </p:pic>
    </p:spTree>
    <p:extLst>
      <p:ext uri="{BB962C8B-B14F-4D97-AF65-F5344CB8AC3E}">
        <p14:creationId xmlns:p14="http://schemas.microsoft.com/office/powerpoint/2010/main" val="2714806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B9C17-009C-A5B9-5ADE-C41D187B2BD9}"/>
              </a:ext>
            </a:extLst>
          </p:cNvPr>
          <p:cNvSpPr>
            <a:spLocks noGrp="1"/>
          </p:cNvSpPr>
          <p:nvPr>
            <p:ph type="title"/>
          </p:nvPr>
        </p:nvSpPr>
        <p:spPr>
          <a:xfrm>
            <a:off x="372481" y="475488"/>
            <a:ext cx="10079436" cy="504491"/>
          </a:xfrm>
        </p:spPr>
        <p:txBody>
          <a:bodyPr/>
          <a:lstStyle/>
          <a:p>
            <a:r>
              <a:rPr lang="en-GB" dirty="0"/>
              <a:t>Coaching models</a:t>
            </a:r>
          </a:p>
        </p:txBody>
      </p:sp>
      <p:sp>
        <p:nvSpPr>
          <p:cNvPr id="3" name="Content Placeholder 2">
            <a:extLst>
              <a:ext uri="{FF2B5EF4-FFF2-40B4-BE49-F238E27FC236}">
                <a16:creationId xmlns:a16="http://schemas.microsoft.com/office/drawing/2014/main" id="{E7722FC7-12B6-B451-0997-01B34394EE74}"/>
              </a:ext>
            </a:extLst>
          </p:cNvPr>
          <p:cNvSpPr>
            <a:spLocks noGrp="1"/>
          </p:cNvSpPr>
          <p:nvPr>
            <p:ph sz="quarter" idx="10"/>
          </p:nvPr>
        </p:nvSpPr>
        <p:spPr>
          <a:xfrm>
            <a:off x="372481" y="1006796"/>
            <a:ext cx="10774981" cy="4844408"/>
          </a:xfrm>
        </p:spPr>
        <p:txBody>
          <a:bodyPr/>
          <a:lstStyle/>
          <a:p>
            <a:r>
              <a:rPr lang="en-US" sz="1600" dirty="0">
                <a:solidFill>
                  <a:srgbClr val="28538D"/>
                </a:solidFill>
                <a:latin typeface="Frutiger LT Std 65"/>
                <a:ea typeface="+mn-lt"/>
                <a:cs typeface="+mn-lt"/>
              </a:rPr>
              <a:t>Coaching models provide</a:t>
            </a:r>
            <a:r>
              <a:rPr lang="en-US" sz="1600" b="1" dirty="0">
                <a:solidFill>
                  <a:srgbClr val="28538D"/>
                </a:solidFill>
                <a:latin typeface="Frutiger LT Std 65"/>
                <a:ea typeface="+mn-lt"/>
                <a:cs typeface="+mn-lt"/>
              </a:rPr>
              <a:t> structure, clarity,</a:t>
            </a:r>
            <a:r>
              <a:rPr lang="en-US" sz="1600" dirty="0">
                <a:solidFill>
                  <a:srgbClr val="28538D"/>
                </a:solidFill>
                <a:latin typeface="Frutiger LT Std 65"/>
                <a:ea typeface="+mn-lt"/>
                <a:cs typeface="+mn-lt"/>
              </a:rPr>
              <a:t> and</a:t>
            </a:r>
            <a:r>
              <a:rPr lang="en-US" sz="1600" b="1" dirty="0">
                <a:solidFill>
                  <a:srgbClr val="28538D"/>
                </a:solidFill>
                <a:latin typeface="Frutiger LT Std 65"/>
                <a:ea typeface="+mn-lt"/>
                <a:cs typeface="+mn-lt"/>
              </a:rPr>
              <a:t> focus </a:t>
            </a:r>
            <a:r>
              <a:rPr lang="en-US" sz="1600" dirty="0">
                <a:solidFill>
                  <a:srgbClr val="28538D"/>
                </a:solidFill>
                <a:latin typeface="Frutiger LT Std 65"/>
                <a:ea typeface="+mn-lt"/>
                <a:cs typeface="+mn-lt"/>
              </a:rPr>
              <a:t>to coaching or mentoring interactions. They can help mentors and mentees </a:t>
            </a:r>
            <a:r>
              <a:rPr lang="en-US" sz="1600" b="1" dirty="0">
                <a:solidFill>
                  <a:srgbClr val="28538D"/>
                </a:solidFill>
                <a:latin typeface="Frutiger LT Std 65"/>
                <a:ea typeface="+mn-lt"/>
                <a:cs typeface="+mn-lt"/>
              </a:rPr>
              <a:t>communicate effectively, set goals, plan actions, and track progress.</a:t>
            </a:r>
            <a:r>
              <a:rPr lang="en-US" sz="1600" dirty="0">
                <a:solidFill>
                  <a:srgbClr val="28538D"/>
                </a:solidFill>
                <a:latin typeface="Frutiger LT Std 65"/>
                <a:ea typeface="+mn-lt"/>
                <a:cs typeface="+mn-lt"/>
              </a:rPr>
              <a:t> Using coaching models enhances </a:t>
            </a:r>
            <a:r>
              <a:rPr lang="en-US" sz="1600" b="1" dirty="0">
                <a:solidFill>
                  <a:srgbClr val="28538D"/>
                </a:solidFill>
                <a:latin typeface="Frutiger LT Std 65"/>
                <a:ea typeface="+mn-lt"/>
                <a:cs typeface="+mn-lt"/>
              </a:rPr>
              <a:t>accountabilit</a:t>
            </a:r>
            <a:r>
              <a:rPr lang="en-US" sz="1600" dirty="0">
                <a:solidFill>
                  <a:srgbClr val="28538D"/>
                </a:solidFill>
                <a:latin typeface="Frutiger LT Std 65"/>
                <a:ea typeface="+mn-lt"/>
                <a:cs typeface="+mn-lt"/>
              </a:rPr>
              <a:t>y, </a:t>
            </a:r>
            <a:r>
              <a:rPr lang="en-US" sz="1600" b="1" dirty="0">
                <a:solidFill>
                  <a:srgbClr val="28538D"/>
                </a:solidFill>
                <a:latin typeface="Frutiger LT Std 65"/>
                <a:ea typeface="+mn-lt"/>
                <a:cs typeface="+mn-lt"/>
              </a:rPr>
              <a:t>tailors approaches</a:t>
            </a:r>
            <a:r>
              <a:rPr lang="en-US" sz="1600" dirty="0">
                <a:solidFill>
                  <a:srgbClr val="28538D"/>
                </a:solidFill>
                <a:latin typeface="Frutiger LT Std 65"/>
                <a:ea typeface="+mn-lt"/>
                <a:cs typeface="+mn-lt"/>
              </a:rPr>
              <a:t> to individual needs, boosts </a:t>
            </a:r>
            <a:r>
              <a:rPr lang="en-US" sz="1600" b="1" dirty="0">
                <a:solidFill>
                  <a:srgbClr val="28538D"/>
                </a:solidFill>
                <a:latin typeface="Frutiger LT Std 65"/>
                <a:ea typeface="+mn-lt"/>
                <a:cs typeface="+mn-lt"/>
              </a:rPr>
              <a:t>confidence</a:t>
            </a:r>
            <a:r>
              <a:rPr lang="en-US" sz="1600" dirty="0">
                <a:solidFill>
                  <a:srgbClr val="28538D"/>
                </a:solidFill>
                <a:latin typeface="Frutiger LT Std 65"/>
                <a:ea typeface="+mn-lt"/>
                <a:cs typeface="+mn-lt"/>
              </a:rPr>
              <a:t>, ensures </a:t>
            </a:r>
            <a:r>
              <a:rPr lang="en-US" sz="1600" b="1" dirty="0">
                <a:solidFill>
                  <a:srgbClr val="28538D"/>
                </a:solidFill>
                <a:latin typeface="Frutiger LT Std 65"/>
                <a:ea typeface="+mn-lt"/>
                <a:cs typeface="+mn-lt"/>
              </a:rPr>
              <a:t>consistency,</a:t>
            </a:r>
            <a:r>
              <a:rPr lang="en-US" sz="1600" dirty="0">
                <a:solidFill>
                  <a:srgbClr val="28538D"/>
                </a:solidFill>
                <a:latin typeface="Frutiger LT Std 65"/>
                <a:ea typeface="+mn-lt"/>
                <a:cs typeface="+mn-lt"/>
              </a:rPr>
              <a:t> and promotes continuous </a:t>
            </a:r>
            <a:r>
              <a:rPr lang="en-US" sz="1600" b="1" dirty="0">
                <a:solidFill>
                  <a:srgbClr val="28538D"/>
                </a:solidFill>
                <a:latin typeface="Frutiger LT Std 65"/>
                <a:ea typeface="+mn-lt"/>
                <a:cs typeface="+mn-lt"/>
              </a:rPr>
              <a:t>improvement</a:t>
            </a:r>
            <a:r>
              <a:rPr lang="en-US" sz="1600" dirty="0">
                <a:solidFill>
                  <a:srgbClr val="28538D"/>
                </a:solidFill>
                <a:latin typeface="Frutiger LT Std 65"/>
                <a:ea typeface="+mn-lt"/>
                <a:cs typeface="+mn-lt"/>
              </a:rPr>
              <a:t> in coaching.</a:t>
            </a:r>
          </a:p>
          <a:p>
            <a:r>
              <a:rPr lang="en-US" sz="1800" b="1" dirty="0">
                <a:solidFill>
                  <a:schemeClr val="accent2">
                    <a:lumMod val="75000"/>
                  </a:schemeClr>
                </a:solidFill>
                <a:latin typeface="Frutiger LT Std 65"/>
                <a:ea typeface="+mn-lt"/>
                <a:cs typeface="+mn-lt"/>
              </a:rPr>
              <a:t>GROW Coaching Model</a:t>
            </a:r>
          </a:p>
          <a:p>
            <a:pPr marL="0" indent="0">
              <a:buNone/>
            </a:pPr>
            <a:r>
              <a:rPr lang="en-US" sz="1600" dirty="0">
                <a:solidFill>
                  <a:srgbClr val="28538D"/>
                </a:solidFill>
                <a:latin typeface="Frutiger LT Std 65"/>
                <a:ea typeface="+mn-lt"/>
                <a:cs typeface="+mn-lt"/>
              </a:rPr>
              <a:t>The </a:t>
            </a:r>
            <a:r>
              <a:rPr lang="en-US" sz="1600" b="1" dirty="0">
                <a:solidFill>
                  <a:srgbClr val="28538D"/>
                </a:solidFill>
                <a:latin typeface="Frutiger LT Std 65"/>
                <a:ea typeface="+mn-lt"/>
                <a:cs typeface="+mn-lt"/>
              </a:rPr>
              <a:t>GROW </a:t>
            </a:r>
            <a:r>
              <a:rPr lang="en-US" sz="1600" dirty="0">
                <a:solidFill>
                  <a:srgbClr val="28538D"/>
                </a:solidFill>
                <a:latin typeface="Frutiger LT Std 65"/>
                <a:ea typeface="+mn-lt"/>
                <a:cs typeface="+mn-lt"/>
              </a:rPr>
              <a:t>(Goal, Reality, Options, Will) model is used as a common mentoring and coaching tool. It enables the mentor to structure an effective conversation and get to a meaningful result in a short amount of time.</a:t>
            </a:r>
          </a:p>
          <a:p>
            <a:pPr marL="0" indent="0">
              <a:buNone/>
            </a:pPr>
            <a:r>
              <a:rPr lang="en-US" sz="1600" dirty="0">
                <a:solidFill>
                  <a:srgbClr val="28538D"/>
                </a:solidFill>
                <a:latin typeface="Frutiger LT Std 65"/>
                <a:ea typeface="+mn-lt"/>
                <a:cs typeface="+mn-lt"/>
              </a:rPr>
              <a:t>The objective is to help your mentee to </a:t>
            </a:r>
            <a:r>
              <a:rPr lang="en-US" sz="1600" b="1" dirty="0">
                <a:solidFill>
                  <a:srgbClr val="28538D"/>
                </a:solidFill>
                <a:latin typeface="Frutiger LT Std 65"/>
                <a:ea typeface="+mn-lt"/>
                <a:cs typeface="+mn-lt"/>
              </a:rPr>
              <a:t>identify and define their specific goals</a:t>
            </a:r>
            <a:r>
              <a:rPr lang="en-US" sz="1600" dirty="0">
                <a:solidFill>
                  <a:srgbClr val="28538D"/>
                </a:solidFill>
                <a:latin typeface="Frutiger LT Std 65"/>
                <a:ea typeface="+mn-lt"/>
                <a:cs typeface="+mn-lt"/>
              </a:rPr>
              <a:t>, and then </a:t>
            </a:r>
            <a:r>
              <a:rPr lang="en-US" sz="1600" b="1" dirty="0" err="1">
                <a:solidFill>
                  <a:srgbClr val="28538D"/>
                </a:solidFill>
                <a:latin typeface="Frutiger LT Std 65"/>
                <a:ea typeface="+mn-lt"/>
                <a:cs typeface="+mn-lt"/>
              </a:rPr>
              <a:t>organise</a:t>
            </a:r>
            <a:r>
              <a:rPr lang="en-US" sz="1600" b="1" dirty="0">
                <a:solidFill>
                  <a:srgbClr val="28538D"/>
                </a:solidFill>
                <a:latin typeface="Frutiger LT Std 65"/>
                <a:ea typeface="+mn-lt"/>
                <a:cs typeface="+mn-lt"/>
              </a:rPr>
              <a:t> themselves to attain these goals</a:t>
            </a:r>
            <a:r>
              <a:rPr lang="en-US" sz="1600" dirty="0">
                <a:solidFill>
                  <a:srgbClr val="28538D"/>
                </a:solidFill>
                <a:latin typeface="Frutiger LT Std 65"/>
                <a:ea typeface="+mn-lt"/>
                <a:cs typeface="+mn-lt"/>
              </a:rPr>
              <a:t>. An effective mentor can do this by becoming skilled at asking questions and guiding towards solutions.</a:t>
            </a:r>
            <a:endParaRPr lang="en-US" sz="1600" dirty="0">
              <a:solidFill>
                <a:srgbClr val="28538D"/>
              </a:solidFill>
              <a:latin typeface="Frutiger LT Std 65"/>
            </a:endParaRPr>
          </a:p>
          <a:p>
            <a:endParaRPr lang="en-US" sz="1600" dirty="0">
              <a:solidFill>
                <a:srgbClr val="28538D"/>
              </a:solidFill>
              <a:latin typeface="Frutiger LT Std 65"/>
              <a:ea typeface="+mn-lt"/>
              <a:cs typeface="+mn-lt"/>
            </a:endParaRPr>
          </a:p>
          <a:p>
            <a:endParaRPr lang="en-GB" dirty="0">
              <a:solidFill>
                <a:srgbClr val="28538D"/>
              </a:solidFill>
            </a:endParaRPr>
          </a:p>
        </p:txBody>
      </p:sp>
      <p:grpSp>
        <p:nvGrpSpPr>
          <p:cNvPr id="4" name="Group 3">
            <a:extLst>
              <a:ext uri="{FF2B5EF4-FFF2-40B4-BE49-F238E27FC236}">
                <a16:creationId xmlns:a16="http://schemas.microsoft.com/office/drawing/2014/main" id="{4D6D8A73-1AB0-2CA2-5909-AC2AA21A8E7E}"/>
              </a:ext>
            </a:extLst>
          </p:cNvPr>
          <p:cNvGrpSpPr/>
          <p:nvPr/>
        </p:nvGrpSpPr>
        <p:grpSpPr>
          <a:xfrm>
            <a:off x="372481" y="4043189"/>
            <a:ext cx="3038273" cy="2339323"/>
            <a:chOff x="3296" y="3966627"/>
            <a:chExt cx="3307542" cy="2646034"/>
          </a:xfrm>
        </p:grpSpPr>
        <p:sp>
          <p:nvSpPr>
            <p:cNvPr id="14" name="Arrow: Pentagon 13">
              <a:extLst>
                <a:ext uri="{FF2B5EF4-FFF2-40B4-BE49-F238E27FC236}">
                  <a16:creationId xmlns:a16="http://schemas.microsoft.com/office/drawing/2014/main" id="{A78B48FD-9AD7-1C65-301C-8580286DD36B}"/>
                </a:ext>
              </a:extLst>
            </p:cNvPr>
            <p:cNvSpPr/>
            <p:nvPr/>
          </p:nvSpPr>
          <p:spPr>
            <a:xfrm>
              <a:off x="3296" y="3966627"/>
              <a:ext cx="3307542" cy="2646034"/>
            </a:xfrm>
            <a:prstGeom prst="homePlate">
              <a:avLst>
                <a:gd name="adj" fmla="val 2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400">
                <a:latin typeface="Frutiger LT Std 65"/>
              </a:endParaRPr>
            </a:p>
          </p:txBody>
        </p:sp>
        <p:sp>
          <p:nvSpPr>
            <p:cNvPr id="15" name="Arrow: Pentagon 4">
              <a:extLst>
                <a:ext uri="{FF2B5EF4-FFF2-40B4-BE49-F238E27FC236}">
                  <a16:creationId xmlns:a16="http://schemas.microsoft.com/office/drawing/2014/main" id="{22097AB0-FA57-81F4-BD38-E03DF02645CE}"/>
                </a:ext>
              </a:extLst>
            </p:cNvPr>
            <p:cNvSpPr txBox="1"/>
            <p:nvPr/>
          </p:nvSpPr>
          <p:spPr>
            <a:xfrm>
              <a:off x="3296" y="3966627"/>
              <a:ext cx="2976788" cy="264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6683" tIns="68580" rIns="466731" bIns="68580" numCol="1" spcCol="1270" anchor="t" anchorCtr="0">
              <a:noAutofit/>
            </a:bodyPr>
            <a:lstStyle/>
            <a:p>
              <a:pPr marL="0" lvl="0" indent="0" algn="l" defTabSz="1200150">
                <a:lnSpc>
                  <a:spcPct val="90000"/>
                </a:lnSpc>
                <a:spcBef>
                  <a:spcPct val="0"/>
                </a:spcBef>
                <a:spcAft>
                  <a:spcPct val="35000"/>
                </a:spcAft>
                <a:buNone/>
              </a:pPr>
              <a:r>
                <a:rPr lang="en-US" sz="2800" b="1" kern="1200" dirty="0">
                  <a:solidFill>
                    <a:schemeClr val="bg1"/>
                  </a:solidFill>
                  <a:latin typeface="Frutiger LT Std 65"/>
                </a:rPr>
                <a:t>GOAL</a:t>
              </a:r>
            </a:p>
            <a:p>
              <a:pPr marL="228600" lvl="1" indent="-228600" algn="l" defTabSz="933450" rtl="0">
                <a:lnSpc>
                  <a:spcPct val="90000"/>
                </a:lnSpc>
                <a:spcBef>
                  <a:spcPct val="0"/>
                </a:spcBef>
                <a:spcAft>
                  <a:spcPct val="15000"/>
                </a:spcAft>
                <a:buChar char="•"/>
              </a:pPr>
              <a:r>
                <a:rPr lang="en-US" kern="1200" dirty="0">
                  <a:latin typeface="Frutiger LT Std 65"/>
                </a:rPr>
                <a:t>What do you want?</a:t>
              </a:r>
            </a:p>
            <a:p>
              <a:pPr marL="228600" lvl="1" indent="-228600" algn="l" defTabSz="933450" rtl="0">
                <a:lnSpc>
                  <a:spcPct val="90000"/>
                </a:lnSpc>
                <a:spcBef>
                  <a:spcPct val="0"/>
                </a:spcBef>
                <a:spcAft>
                  <a:spcPct val="15000"/>
                </a:spcAft>
                <a:buChar char="•"/>
              </a:pPr>
              <a:r>
                <a:rPr lang="en-US" kern="1200" dirty="0">
                  <a:latin typeface="Frutiger LT Std 65"/>
                </a:rPr>
                <a:t>Goals, objectives and aspirations</a:t>
              </a:r>
            </a:p>
          </p:txBody>
        </p:sp>
      </p:grpSp>
      <p:grpSp>
        <p:nvGrpSpPr>
          <p:cNvPr id="5" name="Group 4">
            <a:extLst>
              <a:ext uri="{FF2B5EF4-FFF2-40B4-BE49-F238E27FC236}">
                <a16:creationId xmlns:a16="http://schemas.microsoft.com/office/drawing/2014/main" id="{D90434E3-83F5-AEA0-36A6-E6A0CE54BC1D}"/>
              </a:ext>
            </a:extLst>
          </p:cNvPr>
          <p:cNvGrpSpPr/>
          <p:nvPr/>
        </p:nvGrpSpPr>
        <p:grpSpPr>
          <a:xfrm>
            <a:off x="3018515" y="4043189"/>
            <a:ext cx="3038273" cy="2339323"/>
            <a:chOff x="2649330" y="3966627"/>
            <a:chExt cx="3307542" cy="2646034"/>
          </a:xfrm>
        </p:grpSpPr>
        <p:sp>
          <p:nvSpPr>
            <p:cNvPr id="12" name="Arrow: Chevron 11">
              <a:extLst>
                <a:ext uri="{FF2B5EF4-FFF2-40B4-BE49-F238E27FC236}">
                  <a16:creationId xmlns:a16="http://schemas.microsoft.com/office/drawing/2014/main" id="{B22AD542-DC1C-A42C-ADB1-4BB4D70D5CBF}"/>
                </a:ext>
              </a:extLst>
            </p:cNvPr>
            <p:cNvSpPr/>
            <p:nvPr/>
          </p:nvSpPr>
          <p:spPr>
            <a:xfrm>
              <a:off x="2649330" y="3966627"/>
              <a:ext cx="3307542" cy="2646034"/>
            </a:xfrm>
            <a:prstGeom prst="chevron">
              <a:avLst>
                <a:gd name="adj" fmla="val 2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400">
                <a:latin typeface="Frutiger LT Std 65"/>
              </a:endParaRPr>
            </a:p>
          </p:txBody>
        </p:sp>
        <p:sp>
          <p:nvSpPr>
            <p:cNvPr id="13" name="Arrow: Chevron 6">
              <a:extLst>
                <a:ext uri="{FF2B5EF4-FFF2-40B4-BE49-F238E27FC236}">
                  <a16:creationId xmlns:a16="http://schemas.microsoft.com/office/drawing/2014/main" id="{E6ADEC7A-2C75-F116-6FF6-D6529413982E}"/>
                </a:ext>
              </a:extLst>
            </p:cNvPr>
            <p:cNvSpPr txBox="1"/>
            <p:nvPr/>
          </p:nvSpPr>
          <p:spPr>
            <a:xfrm>
              <a:off x="3310838" y="3966627"/>
              <a:ext cx="2219032" cy="264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6683" tIns="68580" rIns="116683" bIns="68580" numCol="1" spcCol="1270" anchor="t" anchorCtr="0">
              <a:noAutofit/>
            </a:bodyPr>
            <a:lstStyle/>
            <a:p>
              <a:pPr marL="0" lvl="0" indent="0" algn="l" defTabSz="1200150">
                <a:lnSpc>
                  <a:spcPct val="90000"/>
                </a:lnSpc>
                <a:spcBef>
                  <a:spcPct val="0"/>
                </a:spcBef>
                <a:spcAft>
                  <a:spcPct val="35000"/>
                </a:spcAft>
                <a:buNone/>
              </a:pPr>
              <a:r>
                <a:rPr lang="en-US" sz="2800" b="1" kern="1200" dirty="0">
                  <a:latin typeface="Frutiger LT Std 65"/>
                </a:rPr>
                <a:t>REALITY</a:t>
              </a:r>
            </a:p>
            <a:p>
              <a:pPr marL="228600" lvl="1" indent="-228600" algn="l" defTabSz="933450" rtl="0">
                <a:lnSpc>
                  <a:spcPct val="90000"/>
                </a:lnSpc>
                <a:spcBef>
                  <a:spcPct val="0"/>
                </a:spcBef>
                <a:spcAft>
                  <a:spcPct val="15000"/>
                </a:spcAft>
                <a:buChar char="•"/>
              </a:pPr>
              <a:r>
                <a:rPr lang="en-US" kern="1200" dirty="0">
                  <a:latin typeface="Frutiger LT Std 65"/>
                </a:rPr>
                <a:t>Where are you now?</a:t>
              </a:r>
            </a:p>
            <a:p>
              <a:pPr marL="228600" lvl="1" indent="-228600" algn="l" defTabSz="933450" rtl="0">
                <a:lnSpc>
                  <a:spcPct val="90000"/>
                </a:lnSpc>
                <a:spcBef>
                  <a:spcPct val="0"/>
                </a:spcBef>
                <a:spcAft>
                  <a:spcPct val="15000"/>
                </a:spcAft>
                <a:buChar char="•"/>
              </a:pPr>
              <a:r>
                <a:rPr lang="en-US" kern="1200" dirty="0">
                  <a:latin typeface="Frutiger LT Std 65"/>
                </a:rPr>
                <a:t>Current situation, obstacles to overcome</a:t>
              </a:r>
            </a:p>
          </p:txBody>
        </p:sp>
      </p:grpSp>
      <p:grpSp>
        <p:nvGrpSpPr>
          <p:cNvPr id="6" name="Group 5">
            <a:extLst>
              <a:ext uri="{FF2B5EF4-FFF2-40B4-BE49-F238E27FC236}">
                <a16:creationId xmlns:a16="http://schemas.microsoft.com/office/drawing/2014/main" id="{78B5463E-6D22-3FDF-EFC6-AF55AF0E3705}"/>
              </a:ext>
            </a:extLst>
          </p:cNvPr>
          <p:cNvGrpSpPr/>
          <p:nvPr/>
        </p:nvGrpSpPr>
        <p:grpSpPr>
          <a:xfrm>
            <a:off x="5664549" y="4043189"/>
            <a:ext cx="3038273" cy="2339323"/>
            <a:chOff x="5295364" y="3966627"/>
            <a:chExt cx="3307542" cy="2646034"/>
          </a:xfrm>
        </p:grpSpPr>
        <p:sp>
          <p:nvSpPr>
            <p:cNvPr id="10" name="Arrow: Chevron 9">
              <a:extLst>
                <a:ext uri="{FF2B5EF4-FFF2-40B4-BE49-F238E27FC236}">
                  <a16:creationId xmlns:a16="http://schemas.microsoft.com/office/drawing/2014/main" id="{E873F2DB-3036-802B-8C94-C1CE88B5DA79}"/>
                </a:ext>
              </a:extLst>
            </p:cNvPr>
            <p:cNvSpPr/>
            <p:nvPr/>
          </p:nvSpPr>
          <p:spPr>
            <a:xfrm>
              <a:off x="5295364" y="3966627"/>
              <a:ext cx="3307542" cy="2646034"/>
            </a:xfrm>
            <a:prstGeom prst="chevron">
              <a:avLst>
                <a:gd name="adj" fmla="val 2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400">
                <a:latin typeface="Frutiger LT Std 65"/>
              </a:endParaRPr>
            </a:p>
          </p:txBody>
        </p:sp>
        <p:sp>
          <p:nvSpPr>
            <p:cNvPr id="11" name="Arrow: Chevron 8">
              <a:extLst>
                <a:ext uri="{FF2B5EF4-FFF2-40B4-BE49-F238E27FC236}">
                  <a16:creationId xmlns:a16="http://schemas.microsoft.com/office/drawing/2014/main" id="{9AF120A8-70E4-CA79-AEFA-540717DE2245}"/>
                </a:ext>
              </a:extLst>
            </p:cNvPr>
            <p:cNvSpPr txBox="1"/>
            <p:nvPr/>
          </p:nvSpPr>
          <p:spPr>
            <a:xfrm>
              <a:off x="5956873" y="3966627"/>
              <a:ext cx="1984525" cy="264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6683" tIns="68580" rIns="116683" bIns="68580" numCol="1" spcCol="1270" anchor="t" anchorCtr="0">
              <a:noAutofit/>
            </a:bodyPr>
            <a:lstStyle/>
            <a:p>
              <a:pPr marL="0" lvl="0" indent="0" algn="l" defTabSz="1200150" rtl="0">
                <a:lnSpc>
                  <a:spcPct val="90000"/>
                </a:lnSpc>
                <a:spcBef>
                  <a:spcPct val="0"/>
                </a:spcBef>
                <a:spcAft>
                  <a:spcPct val="35000"/>
                </a:spcAft>
                <a:buNone/>
              </a:pPr>
              <a:r>
                <a:rPr lang="en-US" sz="2800" b="1" kern="1200" dirty="0">
                  <a:latin typeface="Frutiger LT Std 65"/>
                </a:rPr>
                <a:t>OPTIONS</a:t>
              </a:r>
            </a:p>
            <a:p>
              <a:pPr marL="228600" lvl="1" indent="-228600" algn="l" defTabSz="933450" rtl="0">
                <a:lnSpc>
                  <a:spcPct val="90000"/>
                </a:lnSpc>
                <a:spcBef>
                  <a:spcPct val="0"/>
                </a:spcBef>
                <a:spcAft>
                  <a:spcPct val="15000"/>
                </a:spcAft>
                <a:buChar char="•"/>
              </a:pPr>
              <a:r>
                <a:rPr lang="en-US" kern="1200" dirty="0">
                  <a:latin typeface="Frutiger LT Std 65"/>
                </a:rPr>
                <a:t>What could you do? </a:t>
              </a:r>
            </a:p>
            <a:p>
              <a:pPr marL="228600" lvl="1" indent="-228600" algn="l" defTabSz="933450" rtl="0">
                <a:lnSpc>
                  <a:spcPct val="90000"/>
                </a:lnSpc>
                <a:spcBef>
                  <a:spcPct val="0"/>
                </a:spcBef>
                <a:spcAft>
                  <a:spcPct val="15000"/>
                </a:spcAft>
                <a:buChar char="•"/>
              </a:pPr>
              <a:r>
                <a:rPr lang="en-US" kern="1200" dirty="0">
                  <a:latin typeface="Frutiger LT Std 65"/>
                </a:rPr>
                <a:t>Possibilities, strengths, and resources</a:t>
              </a:r>
            </a:p>
          </p:txBody>
        </p:sp>
      </p:grpSp>
      <p:grpSp>
        <p:nvGrpSpPr>
          <p:cNvPr id="7" name="Group 6">
            <a:extLst>
              <a:ext uri="{FF2B5EF4-FFF2-40B4-BE49-F238E27FC236}">
                <a16:creationId xmlns:a16="http://schemas.microsoft.com/office/drawing/2014/main" id="{D647E5F2-20E6-A4B9-A3E1-F91A82703A94}"/>
              </a:ext>
            </a:extLst>
          </p:cNvPr>
          <p:cNvGrpSpPr/>
          <p:nvPr/>
        </p:nvGrpSpPr>
        <p:grpSpPr>
          <a:xfrm>
            <a:off x="8310583" y="4043189"/>
            <a:ext cx="3038273" cy="2339323"/>
            <a:chOff x="7941398" y="3966627"/>
            <a:chExt cx="3307542" cy="2646034"/>
          </a:xfrm>
        </p:grpSpPr>
        <p:sp>
          <p:nvSpPr>
            <p:cNvPr id="8" name="Arrow: Chevron 7">
              <a:extLst>
                <a:ext uri="{FF2B5EF4-FFF2-40B4-BE49-F238E27FC236}">
                  <a16:creationId xmlns:a16="http://schemas.microsoft.com/office/drawing/2014/main" id="{A4062E72-0217-46ED-5D85-942B325C1E8F}"/>
                </a:ext>
              </a:extLst>
            </p:cNvPr>
            <p:cNvSpPr/>
            <p:nvPr/>
          </p:nvSpPr>
          <p:spPr>
            <a:xfrm>
              <a:off x="7941398" y="3966627"/>
              <a:ext cx="3307542" cy="2646034"/>
            </a:xfrm>
            <a:prstGeom prst="chevron">
              <a:avLst>
                <a:gd name="adj" fmla="val 25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sz="1400">
                <a:latin typeface="Frutiger LT Std 65"/>
              </a:endParaRPr>
            </a:p>
          </p:txBody>
        </p:sp>
        <p:sp>
          <p:nvSpPr>
            <p:cNvPr id="9" name="Arrow: Chevron 10">
              <a:extLst>
                <a:ext uri="{FF2B5EF4-FFF2-40B4-BE49-F238E27FC236}">
                  <a16:creationId xmlns:a16="http://schemas.microsoft.com/office/drawing/2014/main" id="{BF45BF8B-653B-382C-AFE6-34B5F929B402}"/>
                </a:ext>
              </a:extLst>
            </p:cNvPr>
            <p:cNvSpPr txBox="1"/>
            <p:nvPr/>
          </p:nvSpPr>
          <p:spPr>
            <a:xfrm>
              <a:off x="8602907" y="3966627"/>
              <a:ext cx="1984525" cy="26460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6683" tIns="68580" rIns="116683" bIns="68580" numCol="1" spcCol="1270" anchor="t" anchorCtr="0">
              <a:noAutofit/>
            </a:bodyPr>
            <a:lstStyle/>
            <a:p>
              <a:pPr marL="0" lvl="0" indent="0" algn="l" defTabSz="1200150">
                <a:lnSpc>
                  <a:spcPct val="90000"/>
                </a:lnSpc>
                <a:spcBef>
                  <a:spcPct val="0"/>
                </a:spcBef>
                <a:spcAft>
                  <a:spcPct val="35000"/>
                </a:spcAft>
                <a:buNone/>
              </a:pPr>
              <a:r>
                <a:rPr lang="en-US" sz="2800" b="1" kern="1200" dirty="0">
                  <a:latin typeface="Frutiger LT Std 65"/>
                </a:rPr>
                <a:t>WILL</a:t>
              </a:r>
            </a:p>
            <a:p>
              <a:pPr marL="228600" lvl="1" indent="-228600" algn="l" defTabSz="933450" rtl="0">
                <a:lnSpc>
                  <a:spcPct val="90000"/>
                </a:lnSpc>
                <a:spcBef>
                  <a:spcPct val="0"/>
                </a:spcBef>
                <a:spcAft>
                  <a:spcPct val="15000"/>
                </a:spcAft>
                <a:buChar char="•"/>
              </a:pPr>
              <a:r>
                <a:rPr lang="en-US" kern="1200" dirty="0">
                  <a:latin typeface="Frutiger LT Std 65"/>
                </a:rPr>
                <a:t>What will you do?</a:t>
              </a:r>
            </a:p>
            <a:p>
              <a:pPr marL="228600" lvl="1" indent="-228600" algn="l" defTabSz="933450" rtl="0">
                <a:lnSpc>
                  <a:spcPct val="90000"/>
                </a:lnSpc>
                <a:spcBef>
                  <a:spcPct val="0"/>
                </a:spcBef>
                <a:spcAft>
                  <a:spcPct val="15000"/>
                </a:spcAft>
                <a:buChar char="•"/>
              </a:pPr>
              <a:r>
                <a:rPr lang="en-US" kern="1200" dirty="0">
                  <a:latin typeface="Frutiger LT Std 65"/>
                </a:rPr>
                <a:t>Actions to take and accountability</a:t>
              </a:r>
            </a:p>
          </p:txBody>
        </p:sp>
      </p:grpSp>
    </p:spTree>
    <p:extLst>
      <p:ext uri="{BB962C8B-B14F-4D97-AF65-F5344CB8AC3E}">
        <p14:creationId xmlns:p14="http://schemas.microsoft.com/office/powerpoint/2010/main" val="389099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diagram of a building support&#10;&#10;Description automatically generated">
            <a:extLst>
              <a:ext uri="{FF2B5EF4-FFF2-40B4-BE49-F238E27FC236}">
                <a16:creationId xmlns:a16="http://schemas.microsoft.com/office/drawing/2014/main" id="{FBFD2329-740C-C77D-8916-2DF162C56D77}"/>
              </a:ext>
            </a:extLst>
          </p:cNvPr>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15852" t="5402" r="15673" b="5734"/>
          <a:stretch/>
        </p:blipFill>
        <p:spPr>
          <a:xfrm>
            <a:off x="2013422" y="200748"/>
            <a:ext cx="8849208" cy="6456503"/>
          </a:xfrm>
        </p:spPr>
      </p:pic>
      <p:sp>
        <p:nvSpPr>
          <p:cNvPr id="2" name="Title 1">
            <a:extLst>
              <a:ext uri="{FF2B5EF4-FFF2-40B4-BE49-F238E27FC236}">
                <a16:creationId xmlns:a16="http://schemas.microsoft.com/office/drawing/2014/main" id="{921762CA-9DA8-88A9-967D-67E8EA7CFE61}"/>
              </a:ext>
            </a:extLst>
          </p:cNvPr>
          <p:cNvSpPr>
            <a:spLocks noGrp="1"/>
          </p:cNvSpPr>
          <p:nvPr>
            <p:ph type="title"/>
          </p:nvPr>
        </p:nvSpPr>
        <p:spPr>
          <a:xfrm>
            <a:off x="264395" y="280931"/>
            <a:ext cx="10079436" cy="504491"/>
          </a:xfrm>
        </p:spPr>
        <p:txBody>
          <a:bodyPr/>
          <a:lstStyle/>
          <a:p>
            <a:r>
              <a:rPr lang="en-GB" dirty="0"/>
              <a:t>Communication is key</a:t>
            </a:r>
          </a:p>
        </p:txBody>
      </p:sp>
    </p:spTree>
    <p:extLst>
      <p:ext uri="{BB962C8B-B14F-4D97-AF65-F5344CB8AC3E}">
        <p14:creationId xmlns:p14="http://schemas.microsoft.com/office/powerpoint/2010/main" val="1332788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2570-0C31-7924-D909-1C537CE91A05}"/>
              </a:ext>
            </a:extLst>
          </p:cNvPr>
          <p:cNvSpPr>
            <a:spLocks noGrp="1"/>
          </p:cNvSpPr>
          <p:nvPr>
            <p:ph type="title"/>
          </p:nvPr>
        </p:nvSpPr>
        <p:spPr/>
        <p:txBody>
          <a:bodyPr/>
          <a:lstStyle/>
          <a:p>
            <a:r>
              <a:rPr lang="en-GB" dirty="0"/>
              <a:t>Barriers to building a rapport</a:t>
            </a:r>
          </a:p>
        </p:txBody>
      </p:sp>
      <p:sp>
        <p:nvSpPr>
          <p:cNvPr id="3" name="Content Placeholder 2">
            <a:extLst>
              <a:ext uri="{FF2B5EF4-FFF2-40B4-BE49-F238E27FC236}">
                <a16:creationId xmlns:a16="http://schemas.microsoft.com/office/drawing/2014/main" id="{6FCAD636-CB5C-7FE1-2AD5-BF6B849EBACE}"/>
              </a:ext>
            </a:extLst>
          </p:cNvPr>
          <p:cNvSpPr>
            <a:spLocks noGrp="1"/>
          </p:cNvSpPr>
          <p:nvPr>
            <p:ph sz="quarter" idx="10"/>
          </p:nvPr>
        </p:nvSpPr>
        <p:spPr/>
        <p:txBody>
          <a:bodyPr/>
          <a:lstStyle/>
          <a:p>
            <a:pPr marL="0" indent="0">
              <a:buNone/>
            </a:pPr>
            <a:r>
              <a:rPr lang="en-US" sz="2000" dirty="0">
                <a:solidFill>
                  <a:srgbClr val="28538D"/>
                </a:solidFill>
                <a:latin typeface="Frutiger LT Std 45 Light"/>
                <a:ea typeface="+mn-lt"/>
                <a:cs typeface="+mn-lt"/>
              </a:rPr>
              <a:t>Communication and rapport can breakdown quickly, and your language can make all the difference. Try to avoid the below</a:t>
            </a:r>
            <a:endParaRPr lang="en-US" sz="2000" dirty="0">
              <a:solidFill>
                <a:srgbClr val="28538D"/>
              </a:solidFill>
              <a:latin typeface="Frutiger LT Std 45 Light"/>
            </a:endParaRPr>
          </a:p>
          <a:p>
            <a:endParaRPr lang="en-GB" dirty="0"/>
          </a:p>
        </p:txBody>
      </p:sp>
      <p:pic>
        <p:nvPicPr>
          <p:cNvPr id="4" name="Picture 6" descr="Graphical user interface, application&#10;&#10;Description automatically generated">
            <a:extLst>
              <a:ext uri="{FF2B5EF4-FFF2-40B4-BE49-F238E27FC236}">
                <a16:creationId xmlns:a16="http://schemas.microsoft.com/office/drawing/2014/main" id="{D26EBB31-359B-DA5E-EAD3-AE8A96773080}"/>
              </a:ext>
            </a:extLst>
          </p:cNvPr>
          <p:cNvPicPr>
            <a:picLocks noChangeAspect="1"/>
          </p:cNvPicPr>
          <p:nvPr/>
        </p:nvPicPr>
        <p:blipFill rotWithShape="1">
          <a:blip r:embed="rId2"/>
          <a:srcRect l="20372" t="28290" r="16822" b="16641"/>
          <a:stretch/>
        </p:blipFill>
        <p:spPr>
          <a:xfrm>
            <a:off x="1797241" y="2161315"/>
            <a:ext cx="8371328" cy="4067222"/>
          </a:xfrm>
          <a:prstGeom prst="rect">
            <a:avLst/>
          </a:prstGeom>
        </p:spPr>
      </p:pic>
    </p:spTree>
    <p:extLst>
      <p:ext uri="{BB962C8B-B14F-4D97-AF65-F5344CB8AC3E}">
        <p14:creationId xmlns:p14="http://schemas.microsoft.com/office/powerpoint/2010/main" val="2773993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81FB-52A0-4600-4D6C-71E49838FA11}"/>
              </a:ext>
            </a:extLst>
          </p:cNvPr>
          <p:cNvSpPr>
            <a:spLocks noGrp="1"/>
          </p:cNvSpPr>
          <p:nvPr>
            <p:ph type="title"/>
          </p:nvPr>
        </p:nvSpPr>
        <p:spPr/>
        <p:txBody>
          <a:bodyPr/>
          <a:lstStyle/>
          <a:p>
            <a:r>
              <a:rPr lang="en-GB" dirty="0"/>
              <a:t>Active Listening</a:t>
            </a:r>
          </a:p>
        </p:txBody>
      </p:sp>
      <p:sp>
        <p:nvSpPr>
          <p:cNvPr id="3" name="Content Placeholder 2">
            <a:extLst>
              <a:ext uri="{FF2B5EF4-FFF2-40B4-BE49-F238E27FC236}">
                <a16:creationId xmlns:a16="http://schemas.microsoft.com/office/drawing/2014/main" id="{7C6833E8-39D4-7E7A-5CA5-7D6118510143}"/>
              </a:ext>
            </a:extLst>
          </p:cNvPr>
          <p:cNvSpPr>
            <a:spLocks noGrp="1"/>
          </p:cNvSpPr>
          <p:nvPr>
            <p:ph sz="quarter" idx="10"/>
          </p:nvPr>
        </p:nvSpPr>
        <p:spPr>
          <a:xfrm>
            <a:off x="496757" y="1006796"/>
            <a:ext cx="10774981" cy="4844408"/>
          </a:xfrm>
        </p:spPr>
        <p:txBody>
          <a:bodyPr/>
          <a:lstStyle/>
          <a:p>
            <a:pPr>
              <a:spcBef>
                <a:spcPts val="0"/>
              </a:spcBef>
            </a:pPr>
            <a:r>
              <a:rPr lang="en-GB" sz="1600" dirty="0"/>
              <a:t>How well you listen has a major impact on the quality of your relationship. To improve your listening skills, </a:t>
            </a:r>
            <a:r>
              <a:rPr lang="en-GB" sz="1600" b="1" dirty="0"/>
              <a:t>practise active listening </a:t>
            </a:r>
            <a:r>
              <a:rPr lang="en-GB" sz="1600" dirty="0"/>
              <a:t>- making a conscious effort to hear the words and understand the meaning behind them. </a:t>
            </a:r>
          </a:p>
          <a:p>
            <a:pPr>
              <a:spcBef>
                <a:spcPts val="0"/>
              </a:spcBef>
            </a:pPr>
            <a:r>
              <a:rPr lang="en-GB" sz="1600" dirty="0"/>
              <a:t>Pay careful attention. Try not to become distracted, bored or lose focus. It can be challenging to stay focused. You may be thinking ahead to your next question or topic of discussion for example. If you’re finding it difficult to focus or concentrate, try repeating the words mentally – this will reinforce their message and help you stay focused.</a:t>
            </a:r>
          </a:p>
          <a:p>
            <a:endParaRPr lang="en-GB" dirty="0"/>
          </a:p>
        </p:txBody>
      </p:sp>
      <p:graphicFrame>
        <p:nvGraphicFramePr>
          <p:cNvPr id="4" name="Table 3">
            <a:extLst>
              <a:ext uri="{FF2B5EF4-FFF2-40B4-BE49-F238E27FC236}">
                <a16:creationId xmlns:a16="http://schemas.microsoft.com/office/drawing/2014/main" id="{34C743F7-EFE3-EA76-4614-1AF13B43D73C}"/>
              </a:ext>
            </a:extLst>
          </p:cNvPr>
          <p:cNvGraphicFramePr>
            <a:graphicFrameLocks noGrp="1"/>
          </p:cNvGraphicFramePr>
          <p:nvPr>
            <p:extLst>
              <p:ext uri="{D42A27DB-BD31-4B8C-83A1-F6EECF244321}">
                <p14:modId xmlns:p14="http://schemas.microsoft.com/office/powerpoint/2010/main" val="4139846274"/>
              </p:ext>
            </p:extLst>
          </p:nvPr>
        </p:nvGraphicFramePr>
        <p:xfrm>
          <a:off x="496757" y="2587083"/>
          <a:ext cx="10855184" cy="3957533"/>
        </p:xfrm>
        <a:graphic>
          <a:graphicData uri="http://schemas.openxmlformats.org/drawingml/2006/table">
            <a:tbl>
              <a:tblPr bandRow="1">
                <a:tableStyleId>{00A15C55-8517-42AA-B614-E9B94910E393}</a:tableStyleId>
              </a:tblPr>
              <a:tblGrid>
                <a:gridCol w="690195">
                  <a:extLst>
                    <a:ext uri="{9D8B030D-6E8A-4147-A177-3AD203B41FA5}">
                      <a16:colId xmlns:a16="http://schemas.microsoft.com/office/drawing/2014/main" val="2005442211"/>
                    </a:ext>
                  </a:extLst>
                </a:gridCol>
                <a:gridCol w="10164989">
                  <a:extLst>
                    <a:ext uri="{9D8B030D-6E8A-4147-A177-3AD203B41FA5}">
                      <a16:colId xmlns:a16="http://schemas.microsoft.com/office/drawing/2014/main" val="1464204119"/>
                    </a:ext>
                  </a:extLst>
                </a:gridCol>
              </a:tblGrid>
              <a:tr h="553180">
                <a:tc>
                  <a:txBody>
                    <a:bodyPr/>
                    <a:lstStyle/>
                    <a:p>
                      <a:pPr algn="ctr"/>
                      <a:r>
                        <a:rPr lang="en-GB" sz="3200" b="1" dirty="0"/>
                        <a:t>L</a:t>
                      </a:r>
                    </a:p>
                  </a:txBody>
                  <a:tcPr/>
                </a:tc>
                <a:tc>
                  <a:txBody>
                    <a:bodyPr/>
                    <a:lstStyle/>
                    <a:p>
                      <a:r>
                        <a:rPr lang="en-GB" dirty="0"/>
                        <a:t>Listen to what is being said and how - tone, volume, speed</a:t>
                      </a:r>
                    </a:p>
                  </a:txBody>
                  <a:tcPr/>
                </a:tc>
                <a:extLst>
                  <a:ext uri="{0D108BD9-81ED-4DB2-BD59-A6C34878D82A}">
                    <a16:rowId xmlns:a16="http://schemas.microsoft.com/office/drawing/2014/main" val="3477632503"/>
                  </a:ext>
                </a:extLst>
              </a:tr>
              <a:tr h="553180">
                <a:tc>
                  <a:txBody>
                    <a:bodyPr/>
                    <a:lstStyle/>
                    <a:p>
                      <a:pPr algn="ctr"/>
                      <a:r>
                        <a:rPr lang="en-GB" sz="3200" b="1" dirty="0"/>
                        <a:t>I</a:t>
                      </a:r>
                    </a:p>
                  </a:txBody>
                  <a:tcPr/>
                </a:tc>
                <a:tc>
                  <a:txBody>
                    <a:bodyPr/>
                    <a:lstStyle/>
                    <a:p>
                      <a:r>
                        <a:rPr lang="en-GB" dirty="0"/>
                        <a:t>Interpret non-verbal messages – body languages, facial expressions etc.</a:t>
                      </a:r>
                    </a:p>
                  </a:txBody>
                  <a:tcPr/>
                </a:tc>
                <a:extLst>
                  <a:ext uri="{0D108BD9-81ED-4DB2-BD59-A6C34878D82A}">
                    <a16:rowId xmlns:a16="http://schemas.microsoft.com/office/drawing/2014/main" val="3544608141"/>
                  </a:ext>
                </a:extLst>
              </a:tr>
              <a:tr h="625525">
                <a:tc>
                  <a:txBody>
                    <a:bodyPr/>
                    <a:lstStyle/>
                    <a:p>
                      <a:pPr algn="ctr"/>
                      <a:r>
                        <a:rPr lang="en-GB" sz="3200" b="1" dirty="0"/>
                        <a:t>S</a:t>
                      </a:r>
                    </a:p>
                  </a:txBody>
                  <a:tcPr/>
                </a:tc>
                <a:tc>
                  <a:txBody>
                    <a:bodyPr/>
                    <a:lstStyle/>
                    <a:p>
                      <a:r>
                        <a:rPr lang="en-GB" dirty="0"/>
                        <a:t>Show you are being attentive – affirming gestures such as nodding, smiling – and short words or noises ‘um’, ‘yes’, ‘go on.’ Avoid interrupting</a:t>
                      </a:r>
                    </a:p>
                  </a:txBody>
                  <a:tcPr/>
                </a:tc>
                <a:extLst>
                  <a:ext uri="{0D108BD9-81ED-4DB2-BD59-A6C34878D82A}">
                    <a16:rowId xmlns:a16="http://schemas.microsoft.com/office/drawing/2014/main" val="2182390450"/>
                  </a:ext>
                </a:extLst>
              </a:tr>
              <a:tr h="625525">
                <a:tc>
                  <a:txBody>
                    <a:bodyPr/>
                    <a:lstStyle/>
                    <a:p>
                      <a:pPr algn="ctr"/>
                      <a:r>
                        <a:rPr lang="en-GB" sz="3200" b="1" dirty="0"/>
                        <a:t>T</a:t>
                      </a:r>
                    </a:p>
                  </a:txBody>
                  <a:tcPr/>
                </a:tc>
                <a:tc>
                  <a:txBody>
                    <a:bodyPr/>
                    <a:lstStyle/>
                    <a:p>
                      <a:r>
                        <a:rPr lang="en-GB" dirty="0"/>
                        <a:t>Try to understand the meaning, not just hear the words – listen and ask questions</a:t>
                      </a:r>
                    </a:p>
                  </a:txBody>
                  <a:tcPr/>
                </a:tc>
                <a:extLst>
                  <a:ext uri="{0D108BD9-81ED-4DB2-BD59-A6C34878D82A}">
                    <a16:rowId xmlns:a16="http://schemas.microsoft.com/office/drawing/2014/main" val="3048608209"/>
                  </a:ext>
                </a:extLst>
              </a:tr>
              <a:tr h="625525">
                <a:tc>
                  <a:txBody>
                    <a:bodyPr/>
                    <a:lstStyle/>
                    <a:p>
                      <a:pPr algn="ctr"/>
                      <a:r>
                        <a:rPr lang="en-GB" sz="3200" b="1" dirty="0"/>
                        <a:t>E</a:t>
                      </a:r>
                    </a:p>
                  </a:txBody>
                  <a:tcPr/>
                </a:tc>
                <a:tc>
                  <a:txBody>
                    <a:bodyPr/>
                    <a:lstStyle/>
                    <a:p>
                      <a:r>
                        <a:rPr lang="en-GB" dirty="0"/>
                        <a:t>Evaluate and summarise/paraphrase the words of your mentor or mentee back to them to clarify you have understood</a:t>
                      </a:r>
                    </a:p>
                  </a:txBody>
                  <a:tcPr/>
                </a:tc>
                <a:extLst>
                  <a:ext uri="{0D108BD9-81ED-4DB2-BD59-A6C34878D82A}">
                    <a16:rowId xmlns:a16="http://schemas.microsoft.com/office/drawing/2014/main" val="2926539357"/>
                  </a:ext>
                </a:extLst>
              </a:tr>
              <a:tr h="893608">
                <a:tc>
                  <a:txBody>
                    <a:bodyPr/>
                    <a:lstStyle/>
                    <a:p>
                      <a:pPr algn="ctr"/>
                      <a:r>
                        <a:rPr lang="en-GB" sz="3200" b="1" dirty="0"/>
                        <a:t>N</a:t>
                      </a:r>
                    </a:p>
                  </a:txBody>
                  <a:tcPr/>
                </a:tc>
                <a:tc>
                  <a:txBody>
                    <a:bodyPr/>
                    <a:lstStyle/>
                    <a:p>
                      <a:r>
                        <a:rPr lang="en-GB" dirty="0"/>
                        <a:t>Neutralise your feelings – try not to show negative emotions, e.g. shock, disapproval, as this may affect your mentee or mentor’s willingness to be open with you in the future</a:t>
                      </a:r>
                    </a:p>
                  </a:txBody>
                  <a:tcPr/>
                </a:tc>
                <a:extLst>
                  <a:ext uri="{0D108BD9-81ED-4DB2-BD59-A6C34878D82A}">
                    <a16:rowId xmlns:a16="http://schemas.microsoft.com/office/drawing/2014/main" val="957340514"/>
                  </a:ext>
                </a:extLst>
              </a:tr>
            </a:tbl>
          </a:graphicData>
        </a:graphic>
      </p:graphicFrame>
    </p:spTree>
    <p:extLst>
      <p:ext uri="{BB962C8B-B14F-4D97-AF65-F5344CB8AC3E}">
        <p14:creationId xmlns:p14="http://schemas.microsoft.com/office/powerpoint/2010/main" val="2865871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9074</TotalTime>
  <Words>2639</Words>
  <Application>Microsoft Office PowerPoint</Application>
  <PresentationFormat>Widescreen</PresentationFormat>
  <Paragraphs>179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Arimo Bold</vt:lpstr>
      <vt:lpstr>Frutiger LT Std 45 Light</vt:lpstr>
      <vt:lpstr>Frutiger LT Std 65</vt:lpstr>
      <vt:lpstr>Office Theme</vt:lpstr>
      <vt:lpstr>PowerPoint Presentation</vt:lpstr>
      <vt:lpstr>Your Mentoring Journey</vt:lpstr>
      <vt:lpstr>PowerPoint Presentation</vt:lpstr>
      <vt:lpstr>The many roles of a mentor</vt:lpstr>
      <vt:lpstr>The many roles of a mentor</vt:lpstr>
      <vt:lpstr>Coaching models</vt:lpstr>
      <vt:lpstr>Communication is key</vt:lpstr>
      <vt:lpstr>Barriers to building a rapport</vt:lpstr>
      <vt:lpstr>Active Listening</vt:lpstr>
      <vt:lpstr>Questioning skills – The funnel technique</vt:lpstr>
      <vt:lpstr>Students with special education needs and disabilities (SEND)</vt:lpstr>
      <vt:lpstr>Challenges SEND students may face</vt:lpstr>
      <vt:lpstr>Challenges SEND students may face</vt:lpstr>
      <vt:lpstr>Challenges SEND students may challenge</vt:lpstr>
      <vt:lpstr>Questioning build social communication </vt:lpstr>
      <vt:lpstr>How to deal with mentorship challenges</vt:lpstr>
      <vt:lpstr>How to deal with mentorship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Powys-Maurice</dc:creator>
  <cp:lastModifiedBy>Kate Powys-Maurice</cp:lastModifiedBy>
  <cp:revision>1</cp:revision>
  <dcterms:created xsi:type="dcterms:W3CDTF">2024-02-06T15:08:09Z</dcterms:created>
  <dcterms:modified xsi:type="dcterms:W3CDTF">2024-02-20T15:46:32Z</dcterms:modified>
</cp:coreProperties>
</file>